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86" r:id="rId2"/>
    <p:sldId id="279" r:id="rId3"/>
    <p:sldId id="318" r:id="rId4"/>
    <p:sldId id="317" r:id="rId5"/>
    <p:sldId id="283" r:id="rId6"/>
    <p:sldId id="290" r:id="rId7"/>
    <p:sldId id="285" r:id="rId8"/>
    <p:sldId id="322" r:id="rId9"/>
    <p:sldId id="294" r:id="rId10"/>
    <p:sldId id="325" r:id="rId11"/>
    <p:sldId id="307" r:id="rId12"/>
    <p:sldId id="296" r:id="rId13"/>
    <p:sldId id="299" r:id="rId14"/>
    <p:sldId id="300" r:id="rId15"/>
    <p:sldId id="301" r:id="rId16"/>
    <p:sldId id="308" r:id="rId17"/>
    <p:sldId id="320" r:id="rId18"/>
    <p:sldId id="311" r:id="rId19"/>
    <p:sldId id="303" r:id="rId20"/>
    <p:sldId id="305" r:id="rId21"/>
    <p:sldId id="304" r:id="rId22"/>
    <p:sldId id="297" r:id="rId23"/>
    <p:sldId id="310" r:id="rId24"/>
    <p:sldId id="312" r:id="rId25"/>
    <p:sldId id="309" r:id="rId26"/>
    <p:sldId id="326" r:id="rId27"/>
    <p:sldId id="313" r:id="rId28"/>
    <p:sldId id="314" r:id="rId29"/>
    <p:sldId id="323" r:id="rId30"/>
    <p:sldId id="315" r:id="rId31"/>
    <p:sldId id="32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7E15"/>
    <a:srgbClr val="0E1107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660"/>
  </p:normalViewPr>
  <p:slideViewPr>
    <p:cSldViewPr>
      <p:cViewPr varScale="1">
        <p:scale>
          <a:sx n="108" d="100"/>
          <a:sy n="108" d="100"/>
        </p:scale>
        <p:origin x="156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01344-D766-4BF1-8FEB-FE8B86554412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1B4E4-C1A1-410B-AE45-B9FED1033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01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01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381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804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074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664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338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75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518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65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71B4E4-C1A1-410B-AE45-B9FED1033E5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665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350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299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1953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102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466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094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515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8235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389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661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465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006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6496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613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3091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71B4E4-C1A1-410B-AE45-B9FED1033E5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31220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2620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8468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7359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2259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1B4E4-C1A1-410B-AE45-B9FED1033E5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25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040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779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355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14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481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3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422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04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90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69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699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 userDrawn="1"/>
        </p:nvSpPr>
        <p:spPr>
          <a:xfrm>
            <a:off x="482275" y="33670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5144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8"/>
          <p:cNvSpPr txBox="1"/>
          <p:nvPr userDrawn="1"/>
        </p:nvSpPr>
        <p:spPr>
          <a:xfrm>
            <a:off x="-10105" y="6633544"/>
            <a:ext cx="47320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" dirty="0">
                <a:solidFill>
                  <a:srgbClr val="0E1107"/>
                </a:solidFill>
                <a:latin typeface="+mn-lt"/>
              </a:rPr>
              <a:t>© Н.Н.Ф.</a:t>
            </a:r>
          </a:p>
        </p:txBody>
      </p:sp>
    </p:spTree>
    <p:extLst>
      <p:ext uri="{BB962C8B-B14F-4D97-AF65-F5344CB8AC3E}">
        <p14:creationId xmlns:p14="http://schemas.microsoft.com/office/powerpoint/2010/main" val="267591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jpg"/><Relationship Id="rId5" Type="http://schemas.openxmlformats.org/officeDocument/2006/relationships/image" Target="../media/image45.jpeg"/><Relationship Id="rId4" Type="http://schemas.openxmlformats.org/officeDocument/2006/relationships/image" Target="../media/image4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6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8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311" y="61760"/>
            <a:ext cx="9144000" cy="705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9697" y="-117994"/>
            <a:ext cx="892899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ea typeface="+mj-ea"/>
                <a:cs typeface="Arial" charset="0"/>
              </a:rPr>
              <a:t> </a:t>
            </a:r>
            <a:r>
              <a:rPr lang="ru-RU" sz="44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ea typeface="+mj-ea"/>
                <a:cs typeface="Arial" charset="0"/>
              </a:rPr>
              <a:t>Оздоровительно-творческий педагогический проект</a:t>
            </a:r>
          </a:p>
          <a:p>
            <a:pPr algn="ctr"/>
            <a:r>
              <a:rPr lang="ru-RU" sz="44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ea typeface="+mj-ea"/>
                <a:cs typeface="Arial" charset="0"/>
              </a:rPr>
              <a:t> </a:t>
            </a:r>
            <a:r>
              <a:rPr lang="ru-RU" sz="44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ea typeface="+mj-ea"/>
                <a:cs typeface="Arial" charset="0"/>
              </a:rPr>
              <a:t>«Я хочу здоровым быть»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40732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5332" y="40488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03" y="2462948"/>
            <a:ext cx="7598180" cy="4273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838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1" y="908720"/>
            <a:ext cx="8208912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05" y="-459432"/>
            <a:ext cx="9144000" cy="704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5492" y="-561057"/>
            <a:ext cx="5472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60648"/>
            <a:ext cx="9540553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7030A0"/>
                </a:solidFill>
                <a:ea typeface="+mj-ea"/>
                <a:cs typeface="Arial" charset="0"/>
              </a:rPr>
              <a:t>Вид проекта:</a:t>
            </a:r>
            <a:br>
              <a:rPr lang="ru-RU" sz="44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7030A0"/>
                </a:solidFill>
                <a:ea typeface="+mj-ea"/>
                <a:cs typeface="Arial" charset="0"/>
              </a:rPr>
            </a:br>
            <a: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  <a:t>групповой, среднесрочный</a:t>
            </a:r>
            <a:b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</a:br>
            <a:r>
              <a:rPr lang="ru-RU" sz="44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7030A0"/>
                </a:solidFill>
                <a:ea typeface="+mj-ea"/>
                <a:cs typeface="Arial" charset="0"/>
              </a:rPr>
              <a:t>Участники: </a:t>
            </a:r>
            <a:br>
              <a:rPr lang="ru-RU" sz="53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C00000"/>
                </a:solidFill>
                <a:ea typeface="+mj-ea"/>
                <a:cs typeface="Arial" charset="0"/>
              </a:rPr>
            </a:br>
            <a: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  <a:t>воспитанники старшей группы №12;</a:t>
            </a:r>
            <a:b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</a:br>
            <a: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  <a:t>воспитатели группы: Курило Т.И.,</a:t>
            </a:r>
          </a:p>
          <a:p>
            <a: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  <a:t> Мамай Л.И.;</a:t>
            </a:r>
            <a:b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</a:br>
            <a: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  <a:t>родители (законные представители)</a:t>
            </a:r>
          </a:p>
          <a:p>
            <a: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  <a:t>группы.</a:t>
            </a:r>
            <a:b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</a:br>
            <a:r>
              <a:rPr lang="ru-RU" sz="40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7030A0"/>
                </a:solidFill>
                <a:ea typeface="+mj-ea"/>
                <a:cs typeface="Arial" charset="0"/>
              </a:rPr>
              <a:t>Длительность: </a:t>
            </a:r>
            <a:b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</a:br>
            <a:r>
              <a:rPr lang="ru-RU" sz="36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  <a:t>сентябрь-ноябрь.</a:t>
            </a:r>
            <a:br>
              <a:rPr lang="ru-RU" sz="40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prstClr val="black"/>
                </a:solidFill>
                <a:ea typeface="+mj-ea"/>
                <a:cs typeface="Arial" charset="0"/>
              </a:rPr>
            </a:br>
            <a:r>
              <a:rPr lang="ru-RU" sz="4000" b="1" dirty="0">
                <a:ln w="19050">
                  <a:solidFill>
                    <a:srgbClr val="44546A">
                      <a:tint val="1000"/>
                    </a:srgbClr>
                  </a:solidFill>
                  <a:prstDash val="solid"/>
                </a:ln>
                <a:solidFill>
                  <a:srgbClr val="C00000"/>
                </a:solidFill>
                <a:ea typeface="+mj-ea"/>
                <a:cs typeface="Arial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914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1" y="908720"/>
            <a:ext cx="8208912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528" y="-183620"/>
            <a:ext cx="9144000" cy="704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75656" y="-166929"/>
            <a:ext cx="5898199" cy="72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4724" y="433040"/>
            <a:ext cx="79208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Дети 6-го года жизни уже знакомы  с понятием «здоровый образ жизни», но не осознают значимость здоровья и не владеют способами его сохранения  и укрепления.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75856" y="1644367"/>
            <a:ext cx="17217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000" b="1" u="sng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267" y="2302565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Охрана и укрепление здоровья детей, приобщение детей и их родителей к ценностям здорового образа жизни.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606558" y="3075057"/>
            <a:ext cx="39308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Задачи проекта</a:t>
            </a:r>
            <a:r>
              <a:rPr lang="ru-RU" sz="4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: 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50472" y="3749760"/>
            <a:ext cx="867000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1.Формировать у детей представление о здоровье,  как одной из главных ценностей человеческой жизни, об умении беречь своё здоровье и заботиться о нём. </a:t>
            </a:r>
            <a:endParaRPr lang="ru-RU" sz="2400" b="1" dirty="0">
              <a:solidFill>
                <a:srgbClr val="C17529">
                  <a:lumMod val="50000"/>
                </a:srgbClr>
              </a:solidFill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2. Прививать потребность в здоровом образе жизни, уважение к физическим упражнениям, занятиям спортом. </a:t>
            </a:r>
            <a:b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3</a:t>
            </a:r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. Установить партнерские  отношения   с семьей каждого воспитанника, объединить  усилия для формирования  у детей основ здорового образа жизни.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93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0" y="-71568"/>
            <a:ext cx="9150245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-39162"/>
            <a:ext cx="81745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u="sng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Ожидаемые  результаты: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9123" y="1276564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itchFamily="18" charset="0"/>
              </a:rPr>
              <a:t>1. Дети у</a:t>
            </a:r>
            <a:r>
              <a:rPr lang="ru-RU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знают,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itchFamily="18" charset="0"/>
              </a:rPr>
              <a:t>что такое здоровье, из чего оно складывается.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Times New Roman" pitchFamily="18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itchFamily="18" charset="0"/>
              </a:rPr>
              <a:t>  2. </a:t>
            </a:r>
            <a:r>
              <a:rPr lang="ru-RU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Поз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itchFamily="18" charset="0"/>
              </a:rPr>
              <a:t>накомятся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itchFamily="18" charset="0"/>
              </a:rPr>
              <a:t> со способами укрепления   и сохранения здоровья.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itchFamily="18" charset="0"/>
              </a:rPr>
              <a:t>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itchFamily="18" charset="0"/>
              </a:rPr>
              <a:t>  3. Все участники проекта (дети, воспитатели, родители (законные представители)) получат положительные эмоции от </a:t>
            </a:r>
            <a:r>
              <a:rPr lang="ru-RU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реализации проекта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itchFamily="18" charset="0"/>
              </a:rPr>
              <a:t> и полученных результатов.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32794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77" y="0"/>
            <a:ext cx="9172177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31" y="1101570"/>
            <a:ext cx="4475485" cy="57564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57183" y="1415517"/>
            <a:ext cx="29434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j-ea"/>
                <a:cs typeface="Aharoni" pitchFamily="2" charset="-79"/>
              </a:rPr>
              <a:t>ОБЪЯВЛЕНИЕ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1" y="2045510"/>
            <a:ext cx="4074642" cy="4450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400" dirty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Уважаемые родители!</a:t>
            </a:r>
          </a:p>
          <a:p>
            <a:pPr lvl="0">
              <a:spcBef>
                <a:spcPct val="20000"/>
              </a:spcBef>
            </a:pPr>
            <a:r>
              <a:rPr lang="ru-RU" sz="2400" dirty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 нашей группе проходит реализация оздоровительно-творческого  проекта </a:t>
            </a:r>
          </a:p>
          <a:p>
            <a:pPr lvl="0">
              <a:spcBef>
                <a:spcPct val="20000"/>
              </a:spcBef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«Я хочу здоровым быть».</a:t>
            </a:r>
          </a:p>
          <a:p>
            <a:pPr lvl="0" algn="ctr">
              <a:spcBef>
                <a:spcPct val="20000"/>
              </a:spcBef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(сентябрь-ноябрь)</a:t>
            </a:r>
          </a:p>
          <a:p>
            <a:pPr lvl="0">
              <a:spcBef>
                <a:spcPct val="20000"/>
              </a:spcBef>
            </a:pPr>
            <a:r>
              <a:rPr lang="ru-RU" sz="2400" dirty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Просим вас принять  активное участие в реализации проекта.</a:t>
            </a:r>
          </a:p>
          <a:p>
            <a:pPr lvl="0">
              <a:spcBef>
                <a:spcPct val="20000"/>
              </a:spcBef>
            </a:pPr>
            <a:r>
              <a:rPr lang="ru-RU" sz="2000" dirty="0">
                <a:solidFill>
                  <a:prstClr val="black"/>
                </a:solidFill>
                <a:latin typeface="Arial Black" pitchFamily="34" charset="0"/>
              </a:rPr>
              <a:t>Воспитатели группы:</a:t>
            </a:r>
          </a:p>
          <a:p>
            <a:pPr lvl="0">
              <a:spcBef>
                <a:spcPct val="20000"/>
              </a:spcBef>
            </a:pPr>
            <a:r>
              <a:rPr lang="ru-RU" sz="2000" dirty="0">
                <a:solidFill>
                  <a:prstClr val="black"/>
                </a:solidFill>
                <a:latin typeface="Arial Black" pitchFamily="34" charset="0"/>
              </a:rPr>
              <a:t>Курило Т. И., Мамай Л.И.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253096" y="64256"/>
            <a:ext cx="942527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u="sng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Организационный этап</a:t>
            </a:r>
          </a:p>
          <a:p>
            <a:pPr lvl="0" algn="ctr"/>
            <a:endParaRPr lang="ru-RU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7796" y="192547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-информация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для родителей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240436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5" y="-90565"/>
            <a:ext cx="9129184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5596" y="31557"/>
            <a:ext cx="72384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5400" b="1" u="sng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6137" y="96981"/>
            <a:ext cx="81506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dirty="0">
                <a:solidFill>
                  <a:srgbClr val="002060"/>
                </a:solidFill>
              </a:rPr>
              <a:t>- оформление наглядной агитации для родителей (законных представителей</a:t>
            </a:r>
            <a:r>
              <a:rPr lang="ru-RU" sz="3600" b="1" i="1" dirty="0">
                <a:solidFill>
                  <a:srgbClr val="002060"/>
                </a:solidFill>
              </a:rPr>
              <a:t>): </a:t>
            </a:r>
          </a:p>
        </p:txBody>
      </p:sp>
      <p:pic>
        <p:nvPicPr>
          <p:cNvPr id="9" name="Рисунок 8" descr="20181226_1309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348" y="1237496"/>
            <a:ext cx="3713475" cy="2562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20181226_1318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8054" y="4207753"/>
            <a:ext cx="3519850" cy="2559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-652444" y="363010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ru-RU" sz="3200" b="1" i="1" kern="0" dirty="0">
                <a:solidFill>
                  <a:srgbClr val="002060"/>
                </a:solidFill>
                <a:cs typeface="Times New Roman" panose="02020603050405020304" pitchFamily="18" charset="0"/>
              </a:rPr>
              <a:t>папки-ширмы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72243" y="1237496"/>
            <a:ext cx="17331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3200" b="1" i="1" kern="0" dirty="0">
                <a:solidFill>
                  <a:srgbClr val="002060"/>
                </a:solidFill>
                <a:cs typeface="Times New Roman" panose="02020603050405020304" pitchFamily="18" charset="0"/>
              </a:rPr>
              <a:t> ресурсы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98" b="6025"/>
          <a:stretch/>
        </p:blipFill>
        <p:spPr>
          <a:xfrm>
            <a:off x="5373730" y="2061141"/>
            <a:ext cx="2599180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7923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27" y="-16443"/>
            <a:ext cx="9144000" cy="705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332656"/>
            <a:ext cx="835292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-родительское собрание по теме проекта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I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0520" y="1535851"/>
            <a:ext cx="5868144" cy="4952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2500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766" y="-123923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400832" y="69153"/>
            <a:ext cx="9365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noProof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3200" b="1" kern="0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обновление и пополнение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центра «Здоровье»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0" b="4851"/>
          <a:stretch/>
        </p:blipFill>
        <p:spPr>
          <a:xfrm>
            <a:off x="755576" y="856585"/>
            <a:ext cx="7632848" cy="5886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3233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6" y="1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дом\Desktop\занятие зож\images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30778" y="1570582"/>
            <a:ext cx="1714500" cy="2657475"/>
          </a:xfrm>
          <a:prstGeom prst="rect">
            <a:avLst/>
          </a:prstGeom>
          <a:noFill/>
        </p:spPr>
      </p:pic>
      <p:pic>
        <p:nvPicPr>
          <p:cNvPr id="9" name="Picture 5" descr="C:\Users\дом\Desktop\занятие зож\images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8510" y="1664230"/>
            <a:ext cx="1895475" cy="2419350"/>
          </a:xfrm>
          <a:prstGeom prst="rect">
            <a:avLst/>
          </a:prstGeom>
          <a:noFill/>
        </p:spPr>
      </p:pic>
      <p:pic>
        <p:nvPicPr>
          <p:cNvPr id="10" name="Picture 2" descr="C:\Users\дом\Desktop\занятие зож\images (4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520" y="4202259"/>
            <a:ext cx="1714500" cy="2657475"/>
          </a:xfrm>
          <a:prstGeom prst="rect">
            <a:avLst/>
          </a:prstGeom>
          <a:noFill/>
        </p:spPr>
      </p:pic>
      <p:pic>
        <p:nvPicPr>
          <p:cNvPr id="11" name="Picture 6" descr="C:\Users\дом\Desktop\занятие зож\image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82949" y="4163093"/>
            <a:ext cx="1714500" cy="2657475"/>
          </a:xfrm>
          <a:prstGeom prst="rect">
            <a:avLst/>
          </a:prstGeom>
          <a:noFill/>
        </p:spPr>
      </p:pic>
      <p:pic>
        <p:nvPicPr>
          <p:cNvPr id="12" name="Picture 3" descr="C:\Users\lenovo\Desktop\физ-ра\IMG_20201105_134705.jpg"/>
          <p:cNvPicPr>
            <a:picLocks noChangeAspect="1" noChangeArrowheads="1"/>
          </p:cNvPicPr>
          <p:nvPr/>
        </p:nvPicPr>
        <p:blipFill>
          <a:blip r:embed="rId8" cstate="print"/>
          <a:srcRect l="16829" t="16479" r="17964" b="5379"/>
          <a:stretch>
            <a:fillRect/>
          </a:stretch>
        </p:blipFill>
        <p:spPr bwMode="auto">
          <a:xfrm>
            <a:off x="7410688" y="4293303"/>
            <a:ext cx="1500198" cy="2397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 descr="http://www.doktorpapa.ru/blog/wp-content/uploads/2010/06/KakNeboleykoy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066247" y="4381195"/>
            <a:ext cx="1603236" cy="2439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06439" y="182876"/>
            <a:ext cx="86155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- подбор детской художественной    литературы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4" name="Picture 2" descr="C:\Users\lenovo\Desktop\физ-ра\IMG_20201105_134714.jpg"/>
          <p:cNvPicPr>
            <a:picLocks noChangeAspect="1" noChangeArrowheads="1"/>
          </p:cNvPicPr>
          <p:nvPr/>
        </p:nvPicPr>
        <p:blipFill>
          <a:blip r:embed="rId10" cstate="print"/>
          <a:srcRect l="15177" t="23810" r="17725" b="10714"/>
          <a:stretch>
            <a:fillRect/>
          </a:stretch>
        </p:blipFill>
        <p:spPr bwMode="auto">
          <a:xfrm>
            <a:off x="6669483" y="1679541"/>
            <a:ext cx="1718941" cy="2250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7019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766" y="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252536" y="38562"/>
            <a:ext cx="88863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лэпбук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«Азбука здоровья»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323" y="1603758"/>
            <a:ext cx="4604322" cy="439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4" y="939713"/>
            <a:ext cx="4129009" cy="5607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8661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344" y="-12538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46" y="3100624"/>
            <a:ext cx="4716016" cy="3537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386" y="727072"/>
            <a:ext cx="3829639" cy="28722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986" y="3664801"/>
            <a:ext cx="3969013" cy="29767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01711" y="1809841"/>
            <a:ext cx="66391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b="1" kern="0" dirty="0">
                <a:solidFill>
                  <a:srgbClr val="002060"/>
                </a:solidFill>
              </a:rPr>
              <a:t>Кто с зарядкой дружит смело</a:t>
            </a:r>
            <a:br>
              <a:rPr lang="ru-RU" sz="2800" b="1" kern="0" dirty="0">
                <a:solidFill>
                  <a:srgbClr val="002060"/>
                </a:solidFill>
              </a:rPr>
            </a:br>
            <a:r>
              <a:rPr lang="ru-RU" sz="2800" b="1" kern="0" dirty="0">
                <a:solidFill>
                  <a:srgbClr val="002060"/>
                </a:solidFill>
              </a:rPr>
              <a:t>Будет смелым и умелым</a:t>
            </a:r>
            <a:endParaRPr lang="ru-RU" kern="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-27129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ru-RU" sz="4400" b="1" u="sng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этап</a:t>
            </a:r>
            <a:br>
              <a:rPr lang="ru-RU" sz="4400" u="sng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i="1" kern="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0379" y="55669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800" b="1" i="1" kern="0" dirty="0">
                <a:solidFill>
                  <a:srgbClr val="FF0000"/>
                </a:solidFill>
              </a:rPr>
              <a:t>Взаимодействие с воспитанниками:</a:t>
            </a:r>
          </a:p>
        </p:txBody>
      </p:sp>
    </p:spTree>
    <p:extLst>
      <p:ext uri="{BB962C8B-B14F-4D97-AF65-F5344CB8AC3E}">
        <p14:creationId xmlns:p14="http://schemas.microsoft.com/office/powerpoint/2010/main" val="1143795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71422" y="962000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2" r="2836"/>
          <a:stretch/>
        </p:blipFill>
        <p:spPr>
          <a:xfrm>
            <a:off x="48992" y="1584875"/>
            <a:ext cx="3909135" cy="2380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88593" y="140091"/>
            <a:ext cx="86815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kern="0" dirty="0">
                <a:solidFill>
                  <a:srgbClr val="002060"/>
                </a:solidFill>
              </a:rPr>
              <a:t>-познавательные беседы: </a:t>
            </a:r>
            <a:r>
              <a:rPr lang="ru-RU" sz="2800" b="1" i="1" kern="0" dirty="0">
                <a:solidFill>
                  <a:srgbClr val="FF0000"/>
                </a:solidFill>
              </a:rPr>
              <a:t>«Чем полезны овощи и фрукты?», «Азбука здоровья», «Где живут витамины?», «Движение –      это жизнь!»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7" t="5390" r="25299"/>
          <a:stretch/>
        </p:blipFill>
        <p:spPr>
          <a:xfrm>
            <a:off x="5301271" y="1515741"/>
            <a:ext cx="3322596" cy="2488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93" b="13250"/>
          <a:stretch/>
        </p:blipFill>
        <p:spPr>
          <a:xfrm>
            <a:off x="5220475" y="4103936"/>
            <a:ext cx="3293043" cy="2674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5" b="6066"/>
          <a:stretch/>
        </p:blipFill>
        <p:spPr>
          <a:xfrm>
            <a:off x="48992" y="4146328"/>
            <a:ext cx="4134322" cy="2656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8315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6" y="1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1"/>
            <a:ext cx="88868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-физкультурные</a:t>
            </a:r>
            <a:r>
              <a:rPr kumimoji="0" lang="ru-RU" sz="4400" b="1" i="1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 занятия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0"/>
          <a:stretch/>
        </p:blipFill>
        <p:spPr>
          <a:xfrm>
            <a:off x="59078" y="3963253"/>
            <a:ext cx="4290038" cy="2600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315" y="3963253"/>
            <a:ext cx="4617685" cy="2600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" r="2927" b="19020"/>
          <a:stretch/>
        </p:blipFill>
        <p:spPr>
          <a:xfrm>
            <a:off x="4526315" y="1030089"/>
            <a:ext cx="4529068" cy="2618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9078" y="105028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Чтоб здоровым, сильным быть,</a:t>
            </a:r>
          </a:p>
          <a:p>
            <a:pPr lvl="0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Прыгать, ползать, лазать, </a:t>
            </a:r>
          </a:p>
          <a:p>
            <a:pPr lvl="0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Научиться мяч катать</a:t>
            </a:r>
          </a:p>
          <a:p>
            <a:pPr lvl="0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Или плавать брассом.</a:t>
            </a:r>
          </a:p>
          <a:p>
            <a:pPr lvl="0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Нужно спортом заниматься,</a:t>
            </a:r>
          </a:p>
          <a:p>
            <a:pPr lvl="0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С физкультурою дружить.</a:t>
            </a:r>
          </a:p>
        </p:txBody>
      </p:sp>
    </p:spTree>
    <p:extLst>
      <p:ext uri="{BB962C8B-B14F-4D97-AF65-F5344CB8AC3E}">
        <p14:creationId xmlns:p14="http://schemas.microsoft.com/office/powerpoint/2010/main" val="3992099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753" y="-48102"/>
            <a:ext cx="90730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-экскурсия</a:t>
            </a:r>
            <a:r>
              <a:rPr kumimoji="0" lang="ru-RU" sz="4400" b="1" i="1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 в городской парк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2" y="918459"/>
            <a:ext cx="5508104" cy="3098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6" y="4096386"/>
            <a:ext cx="4909535" cy="2761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006" y="1109462"/>
            <a:ext cx="3149336" cy="5550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9912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" y="-103351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" y="800520"/>
            <a:ext cx="5453966" cy="306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2"/>
          <a:stretch/>
        </p:blipFill>
        <p:spPr>
          <a:xfrm>
            <a:off x="189235" y="3868376"/>
            <a:ext cx="4474021" cy="2621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443" y="3407191"/>
            <a:ext cx="1902770" cy="3382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0" r="16261"/>
          <a:stretch/>
        </p:blipFill>
        <p:spPr>
          <a:xfrm>
            <a:off x="6806514" y="4277600"/>
            <a:ext cx="2337486" cy="254473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90364" y="-64375"/>
            <a:ext cx="76450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4400" b="1" i="1" kern="0" dirty="0">
                <a:solidFill>
                  <a:srgbClr val="002060"/>
                </a:solidFill>
              </a:rPr>
              <a:t>-экскурсия на стадион «Заря»</a:t>
            </a: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35465" y="1353138"/>
            <a:ext cx="45326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откроем всем секрет</a:t>
            </a:r>
          </a:p>
          <a:p>
            <a:pPr lvl="0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мире нет рецепта лучше:</a:t>
            </a:r>
          </a:p>
          <a:p>
            <a:pPr lvl="0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Будь со спортом неразлучен – </a:t>
            </a:r>
          </a:p>
          <a:p>
            <a:pPr lvl="0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Проживешь тогда сто лет!</a:t>
            </a:r>
          </a:p>
        </p:txBody>
      </p:sp>
    </p:spTree>
    <p:extLst>
      <p:ext uri="{BB962C8B-B14F-4D97-AF65-F5344CB8AC3E}">
        <p14:creationId xmlns:p14="http://schemas.microsoft.com/office/powerpoint/2010/main" val="1315228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8" y="-79851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5921" y="10850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</a:rPr>
            </a:b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3" y="1684830"/>
            <a:ext cx="2935518" cy="521869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656" y="452240"/>
            <a:ext cx="2900921" cy="51571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195" y="1642215"/>
            <a:ext cx="2940753" cy="522800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2052736" y="12249"/>
            <a:ext cx="9702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C00000"/>
                </a:solidFill>
                <a:cs typeface="Times New Roman" pitchFamily="18" charset="0"/>
              </a:rPr>
              <a:t>На свежем воздухе гуляем, </a:t>
            </a:r>
          </a:p>
          <a:p>
            <a:pPr lvl="0" algn="ctr">
              <a:defRPr/>
            </a:pPr>
            <a:r>
              <a:rPr lang="ru-RU" sz="2400" b="1" dirty="0">
                <a:solidFill>
                  <a:srgbClr val="C00000"/>
                </a:solidFill>
                <a:cs typeface="Times New Roman" pitchFamily="18" charset="0"/>
              </a:rPr>
              <a:t>Дружно прыгаем, играем.</a:t>
            </a:r>
          </a:p>
          <a:p>
            <a:pPr lvl="0" algn="ctr">
              <a:defRPr/>
            </a:pPr>
            <a:r>
              <a:rPr lang="ru-RU" sz="2400" b="1" dirty="0">
                <a:solidFill>
                  <a:srgbClr val="C00000"/>
                </a:solidFill>
                <a:cs typeface="Times New Roman" pitchFamily="18" charset="0"/>
              </a:rPr>
              <a:t>Свежий воздух – это да,</a:t>
            </a:r>
          </a:p>
          <a:p>
            <a:pPr lvl="0" algn="ctr">
              <a:defRPr/>
            </a:pPr>
            <a:r>
              <a:rPr lang="ru-RU" sz="2400" b="1" dirty="0">
                <a:solidFill>
                  <a:srgbClr val="C00000"/>
                </a:solidFill>
                <a:cs typeface="Times New Roman" pitchFamily="18" charset="0"/>
              </a:rPr>
              <a:t>Без него никак нельзя.</a:t>
            </a:r>
          </a:p>
          <a:p>
            <a:pPr lvl="0">
              <a:defRPr/>
            </a:pP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918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254" y="-97671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5921" y="10850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</a:rPr>
            </a:b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193" y="108290"/>
            <a:ext cx="4410686" cy="33080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027"/>
            <a:ext cx="4380969" cy="32857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62" y="3505544"/>
            <a:ext cx="4410686" cy="330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89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817" y="110995"/>
            <a:ext cx="4316079" cy="32370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817" y="3549203"/>
            <a:ext cx="4310703" cy="323302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12" y="1704034"/>
            <a:ext cx="3717638" cy="49568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8032" y="9106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Кто спит в постели сладко?</a:t>
            </a:r>
          </a:p>
          <a:p>
            <a:pPr lvl="0"/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Давно пора вставать.</a:t>
            </a:r>
          </a:p>
          <a:p>
            <a:pPr lvl="0"/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Спешите на зарядку!</a:t>
            </a:r>
          </a:p>
          <a:p>
            <a:pPr lvl="0"/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Мы вас не будем ждать!</a:t>
            </a:r>
          </a:p>
        </p:txBody>
      </p:sp>
    </p:spTree>
    <p:extLst>
      <p:ext uri="{BB962C8B-B14F-4D97-AF65-F5344CB8AC3E}">
        <p14:creationId xmlns:p14="http://schemas.microsoft.com/office/powerpoint/2010/main" val="3423604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85" y="29856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9856"/>
            <a:ext cx="90663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i="1" kern="0" dirty="0">
                <a:solidFill>
                  <a:srgbClr val="002060"/>
                </a:solidFill>
                <a:ea typeface="+mj-ea"/>
                <a:cs typeface="+mj-cs"/>
              </a:rPr>
              <a:t>-дидактические игры: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3"/>
          <a:stretch/>
        </p:blipFill>
        <p:spPr>
          <a:xfrm>
            <a:off x="6233321" y="3642090"/>
            <a:ext cx="2833021" cy="3215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85" y="4437112"/>
            <a:ext cx="3344171" cy="2349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45"/>
          <a:stretch/>
        </p:blipFill>
        <p:spPr>
          <a:xfrm>
            <a:off x="0" y="712247"/>
            <a:ext cx="3253662" cy="3446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5" t="26771" r="355" b="-30"/>
          <a:stretch/>
        </p:blipFill>
        <p:spPr>
          <a:xfrm>
            <a:off x="3479173" y="4291767"/>
            <a:ext cx="2591065" cy="253093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51742" y="1050285"/>
            <a:ext cx="45365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«Что лишнее»</a:t>
            </a:r>
          </a:p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«Две корзинки»</a:t>
            </a:r>
          </a:p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«Чудесный мешочек»</a:t>
            </a:r>
          </a:p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«Расскажи о фрукте»</a:t>
            </a:r>
          </a:p>
        </p:txBody>
      </p:sp>
    </p:spTree>
    <p:extLst>
      <p:ext uri="{BB962C8B-B14F-4D97-AF65-F5344CB8AC3E}">
        <p14:creationId xmlns:p14="http://schemas.microsoft.com/office/powerpoint/2010/main" val="3197581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973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5921" y="108501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</a:t>
            </a:r>
            <a:r>
              <a:rPr kumimoji="0" lang="ru-RU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астольно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-печатные игры:</a:t>
            </a:r>
            <a:b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</a:b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281" y="3967720"/>
            <a:ext cx="4956043" cy="2787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594" y="203608"/>
            <a:ext cx="4041204" cy="3030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0"/>
          <a:stretch/>
        </p:blipFill>
        <p:spPr>
          <a:xfrm>
            <a:off x="332632" y="1817439"/>
            <a:ext cx="3339026" cy="3218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6768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59991" y="-51085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0" dirty="0">
                <a:solidFill>
                  <a:srgbClr val="002060"/>
                </a:solidFill>
              </a:rPr>
              <a:t>- с</a:t>
            </a:r>
            <a:r>
              <a:rPr kumimoji="0" lang="ru-RU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uLnTx/>
                <a:uFillTx/>
              </a:rPr>
              <a:t>южетно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</a:rPr>
              <a:t>-ролевые игры:</a:t>
            </a:r>
            <a:b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</a:rPr>
            </a:b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br>
              <a:rPr lang="ru-RU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kern="0" dirty="0">
              <a:solidFill>
                <a:sysClr val="windowText" lastClr="0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156" y="771375"/>
            <a:ext cx="4803844" cy="290459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89944" y="103723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endParaRPr lang="ru-RU" sz="3200" kern="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66068" y="4213611"/>
            <a:ext cx="45326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весело живем, и играем и поем.</a:t>
            </a:r>
          </a:p>
          <a:p>
            <a:pPr lvl="0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здоровым всегда быть нужно улыбаться, </a:t>
            </a:r>
          </a:p>
          <a:p>
            <a:pPr lvl="0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 ребятами делить, </a:t>
            </a:r>
          </a:p>
          <a:p>
            <a:pPr lvl="0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Дружно в коллективе жить.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" y="614391"/>
            <a:ext cx="4063214" cy="3047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7" y="3803251"/>
            <a:ext cx="4063214" cy="3047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3963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" y="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6665" y="185445"/>
            <a:ext cx="90730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i="1" kern="0" dirty="0">
                <a:solidFill>
                  <a:srgbClr val="002060"/>
                </a:solidFill>
                <a:ea typeface="+mj-ea"/>
                <a:cs typeface="+mj-cs"/>
              </a:rPr>
              <a:t>-продуктивная деятельность: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02"/>
          <a:stretch/>
        </p:blipFill>
        <p:spPr>
          <a:xfrm>
            <a:off x="4247894" y="3586414"/>
            <a:ext cx="4755917" cy="3151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7"/>
          <a:stretch/>
        </p:blipFill>
        <p:spPr>
          <a:xfrm>
            <a:off x="251520" y="1217317"/>
            <a:ext cx="4674717" cy="310577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09533" y="1307088"/>
            <a:ext cx="40187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лепка из соленого теста «Овощи и фрукты для сюжетно-ролевых игр»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3664" y="483197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ru-RU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Аппликация </a:t>
            </a:r>
          </a:p>
          <a:p>
            <a:pPr lvl="0" algn="ctr">
              <a:defRPr/>
            </a:pPr>
            <a:r>
              <a:rPr lang="ru-RU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«Заготовка овощей»</a:t>
            </a:r>
          </a:p>
        </p:txBody>
      </p:sp>
    </p:spTree>
    <p:extLst>
      <p:ext uri="{BB962C8B-B14F-4D97-AF65-F5344CB8AC3E}">
        <p14:creationId xmlns:p14="http://schemas.microsoft.com/office/powerpoint/2010/main" val="2372512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911" y="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96811" y="1291106"/>
            <a:ext cx="62646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семья </a:t>
            </a:r>
          </a:p>
          <a:p>
            <a:pPr lvl="0" algn="ctr"/>
            <a:r>
              <a:rPr lang="ru-RU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Тарантай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Есении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VID-20221115-WA001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2663" y="1537259"/>
            <a:ext cx="3672839" cy="473538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311416" y="3130360"/>
            <a:ext cx="4509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мы всегда здоровы,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крепкими расти,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спортом заниматься,</a:t>
            </a:r>
          </a:p>
          <a:p>
            <a:pPr lvl="0"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Станешь самым сильным ты!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8639" y="-200146"/>
            <a:ext cx="662473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endParaRPr lang="ru-RU" sz="240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lvl="0" algn="ctr">
              <a:defRPr/>
            </a:pPr>
            <a:r>
              <a:rPr lang="ru-RU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Взаимодействие с родителями:</a:t>
            </a:r>
          </a:p>
          <a:p>
            <a:pPr lvl="0" algn="ctr">
              <a:defRPr/>
            </a:pPr>
            <a:r>
              <a:rPr lang="ru-RU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-обмен опытом семейного воспитания </a:t>
            </a:r>
          </a:p>
          <a:p>
            <a:pPr lvl="0" algn="ctr">
              <a:defRPr/>
            </a:pPr>
            <a:r>
              <a:rPr lang="ru-RU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«Традиции здоровья»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39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2" y="-21367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Содержимое 4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782" y="1183978"/>
            <a:ext cx="4766191" cy="5388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038906" y="149255"/>
            <a:ext cx="43492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>
                <a:solidFill>
                  <a:srgbClr val="FF0000"/>
                </a:solidFill>
                <a:ea typeface="+mj-ea"/>
                <a:cs typeface="+mj-cs"/>
              </a:rPr>
              <a:t>с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емья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 Суховей    Алисы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326" y="1397743"/>
            <a:ext cx="4572000" cy="25299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Для  здоровья важен спорт,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Чтоб болезням дать отпор.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Нужно спортом заниматься,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И здоровым оставаться!</a:t>
            </a:r>
          </a:p>
        </p:txBody>
      </p:sp>
    </p:spTree>
    <p:extLst>
      <p:ext uri="{BB962C8B-B14F-4D97-AF65-F5344CB8AC3E}">
        <p14:creationId xmlns:p14="http://schemas.microsoft.com/office/powerpoint/2010/main" val="702159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48" y="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VID-20221030-WA001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3346" y="908720"/>
            <a:ext cx="4139952" cy="55441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07904" y="1764503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312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каток ходил      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я с папой,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Там катался на   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коньках.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Ехать прямо я    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старался,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Папу за руку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держал.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88306" y="52938"/>
            <a:ext cx="5418258" cy="1048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</a:t>
            </a:r>
            <a:r>
              <a:rPr kumimoji="0" lang="ru-RU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емья</a:t>
            </a: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Вани Белого</a:t>
            </a:r>
            <a:b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9924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349" y="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Содержимое 4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82" y="1836361"/>
            <a:ext cx="4071966" cy="4978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Содержимое 5" descr="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515" y="1804729"/>
            <a:ext cx="3997633" cy="4954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835696" y="-20329"/>
            <a:ext cx="66651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с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емья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Даши Галкиной</a:t>
            </a:r>
            <a:b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j-ea"/>
                <a:cs typeface="+mj-cs"/>
              </a:rPr>
              <a:t>Спорт, ребята , очень нужен!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j-ea"/>
                <a:cs typeface="+mj-cs"/>
              </a:rPr>
              <a:t>      Мы со спортом крепко дружим!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j-ea"/>
                <a:cs typeface="+mj-cs"/>
              </a:rPr>
              <a:t>              Спорт – помощник, спорт – здоровье,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j-ea"/>
                <a:cs typeface="+mj-cs"/>
              </a:rPr>
              <a:t>   Спорт – игра,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j-ea"/>
                <a:cs typeface="+mj-cs"/>
              </a:rPr>
              <a:t>физкульт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j-ea"/>
                <a:cs typeface="+mj-cs"/>
              </a:rPr>
              <a:t> … ура!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33837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029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68701"/>
            <a:ext cx="84969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-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собственные</a:t>
            </a:r>
            <a:r>
              <a:rPr kumimoji="0" lang="ru-RU" sz="28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сочинения родителей по теме проекта: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80528" y="8921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Чтоб здоровыми нам быть</a:t>
            </a:r>
            <a:endParaRPr lang="ru-RU" sz="2000" b="1" i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Надо овощи любить,</a:t>
            </a:r>
            <a:endParaRPr lang="ru-RU" sz="2000" b="1" i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Закаляться, обливаться,</a:t>
            </a:r>
            <a:endParaRPr lang="ru-RU" sz="2000" b="1" i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Спортом разным заниматься.</a:t>
            </a:r>
            <a:endParaRPr lang="ru-RU" sz="2000" b="1" i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Чистить зубы, умываться,</a:t>
            </a:r>
            <a:endParaRPr lang="ru-RU" sz="2000" b="1" i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И почаще улыбаться!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FF000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(Семья Ильи В.)</a:t>
            </a:r>
            <a:endParaRPr lang="ru-RU" sz="2000" b="1" i="1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68331" y="949027"/>
            <a:ext cx="4572000" cy="39667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Дружно, дружно, по порядку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Становитесь на зарядку!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Не ленись, не ленись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Вправо, влево поклонись.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Не зевай, не зевай,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Ты пониже приседай.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На носочки становись, 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К солнцу ясному тянись!</a:t>
            </a:r>
          </a:p>
          <a:p>
            <a:pPr algn="ctr">
              <a:spcAft>
                <a:spcPts val="800"/>
              </a:spcAft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(Семья Димы Г.)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365241" y="4027132"/>
            <a:ext cx="4572000" cy="2433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Очевидно и занятно,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Быть здоровым так приятно,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А чтоб здоровенькими стать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Деткам нужно днем поспать.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(Захара М.)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72024" y="491968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Чтоб красивой, стройной быть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Надо обруч мне крутить,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 скакалочке скакать, в игры разные играть!</a:t>
            </a:r>
          </a:p>
          <a:p>
            <a:pPr algn="ctr">
              <a:spcAft>
                <a:spcPts val="800"/>
              </a:spcAft>
            </a:pPr>
            <a:r>
              <a:rPr lang="ru-RU" sz="2000" b="1" i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(Семья Алисы С.)</a:t>
            </a:r>
          </a:p>
        </p:txBody>
      </p:sp>
    </p:spTree>
    <p:extLst>
      <p:ext uri="{BB962C8B-B14F-4D97-AF65-F5344CB8AC3E}">
        <p14:creationId xmlns:p14="http://schemas.microsoft.com/office/powerpoint/2010/main" val="1550522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178" y="-42537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38821" y="85028"/>
            <a:ext cx="70424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-изготовление родителями б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уклетов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2" b="25960"/>
          <a:stretch/>
        </p:blipFill>
        <p:spPr>
          <a:xfrm rot="5400000">
            <a:off x="-921943" y="2902341"/>
            <a:ext cx="4726254" cy="275715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19672" y="-181980"/>
            <a:ext cx="65019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4400" b="1" u="sng" kern="0" dirty="0">
                <a:solidFill>
                  <a:srgbClr val="FF0000"/>
                </a:solidFill>
              </a:rPr>
              <a:t>Заключительный этап</a:t>
            </a:r>
            <a:br>
              <a:rPr lang="ru-RU" sz="4400" b="1" u="sng" kern="0" dirty="0">
                <a:solidFill>
                  <a:srgbClr val="FF0000"/>
                </a:solidFill>
              </a:rPr>
            </a:b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46530" y="1188144"/>
            <a:ext cx="4448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 Горбатого Димы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79903" y="1212619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хочешь быть здоров,</a:t>
            </a:r>
          </a:p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Соблюдай пять правил.</a:t>
            </a:r>
          </a:p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Потому, что ты без них</a:t>
            </a:r>
          </a:p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ЗОЖ свой не составишь.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945615" y="2448711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Водой холодной обливайся,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день так закаляйся.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Будешь ты всегда здоров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без всяких докторов!</a:t>
            </a:r>
          </a:p>
          <a:p>
            <a:pPr lvl="0" algn="ctr">
              <a:defRPr/>
            </a:pP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55647" y="2457208"/>
            <a:ext cx="43022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Воздух, небо, солнца свет,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Дает новых сил рассвет!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прогулку ты шагай,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пути друзей встречай!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94101" y="375495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Спорт, нагрузки, физкультура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Разовьет мускулатуру!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Будешь ловким и умелым, 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Быстрым, сильным, самым смелым!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534472" y="37692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Кушай вовремя всегда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не объедайся!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Лишь полезная еда, 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Витамины даст всегда!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01532" y="5000588"/>
            <a:ext cx="68758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Крепкий и здоровый сон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Бодрым быть поможет!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Соблюдай режим всегда,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важно тоже!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868143" y="5059218"/>
            <a:ext cx="33284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Здоровым быть-это отлично!</a:t>
            </a:r>
          </a:p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Красиво, модно и практично!</a:t>
            </a:r>
          </a:p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этом ты не забывай,</a:t>
            </a:r>
          </a:p>
          <a:p>
            <a:pPr lvl="0">
              <a:defRPr/>
            </a:pPr>
            <a:r>
              <a:rPr lang="ru-RU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 здоровье укрепляй!!!</a:t>
            </a:r>
          </a:p>
        </p:txBody>
      </p:sp>
    </p:spTree>
    <p:extLst>
      <p:ext uri="{BB962C8B-B14F-4D97-AF65-F5344CB8AC3E}">
        <p14:creationId xmlns:p14="http://schemas.microsoft.com/office/powerpoint/2010/main" val="4196373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380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99592" y="106588"/>
            <a:ext cx="74816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4" y="1228707"/>
            <a:ext cx="3139881" cy="4186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212" y="1035353"/>
            <a:ext cx="3217328" cy="4289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84" b="8646"/>
          <a:stretch/>
        </p:blipFill>
        <p:spPr>
          <a:xfrm>
            <a:off x="2322604" y="3627050"/>
            <a:ext cx="4154940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3397797" y="2348141"/>
            <a:ext cx="21098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 </a:t>
            </a:r>
          </a:p>
          <a:p>
            <a:pPr lvl="0" algn="ctr">
              <a:defRPr/>
            </a:pPr>
            <a:r>
              <a:rPr lang="ru-RU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Сороко</a:t>
            </a:r>
            <a:r>
              <a:rPr lang="ru-RU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Софии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97752" y="132764"/>
            <a:ext cx="30515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 Галкиной Дарьи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322919" y="1237"/>
            <a:ext cx="43172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 </a:t>
            </a:r>
          </a:p>
          <a:p>
            <a:pPr lvl="0" algn="ctr">
              <a:defRPr/>
            </a:pPr>
            <a:r>
              <a:rPr lang="ru-RU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Бархоленко</a:t>
            </a:r>
            <a:r>
              <a:rPr lang="ru-RU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Дарины</a:t>
            </a: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4466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90" y="-63995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88978" y="1180677"/>
            <a:ext cx="24688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-квест – игра</a:t>
            </a:r>
          </a:p>
          <a:p>
            <a:pPr lvl="0">
              <a:defRPr/>
            </a:pPr>
            <a:r>
              <a:rPr lang="ru-RU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«В поисках здоровья»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479" y="3750190"/>
            <a:ext cx="4072911" cy="2899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589" y="-63995"/>
            <a:ext cx="2239880" cy="3681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4" y="3690869"/>
            <a:ext cx="4345425" cy="2917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58" y="392347"/>
            <a:ext cx="4171756" cy="3035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2766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rgbClr val="92D050">
                <a:alpha val="87000"/>
              </a:srgbClr>
            </a:gs>
            <a:gs pos="18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  <a:alpha val="7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14193" y="908720"/>
            <a:ext cx="4206279" cy="28442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br>
              <a:rPr lang="ru-RU" sz="5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воспитанники старшей группы №12;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воспитатели: Курило Т.И., Мамай Л.И.;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родители группы.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n-lt"/>
                <a:ea typeface="+mn-ea"/>
                <a:cs typeface="Arial" charset="0"/>
              </a:rPr>
              <a:t>Длительность: 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  <a:t>октябрь-ноябрь.</a:t>
            </a:r>
            <a:b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+mn-lt"/>
                <a:ea typeface="+mn-ea"/>
                <a:cs typeface="Arial" charset="0"/>
              </a:rPr>
            </a:b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ea typeface="+mn-ea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</a:p>
        </p:txBody>
      </p:sp>
      <p:pic>
        <p:nvPicPr>
          <p:cNvPr id="1026" name="Picture 2" descr="https://avatars.mds.yandex.net/i?id=1501f325c2355ac39bfdea4c396f2833_l-530971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5" y="-97888"/>
            <a:ext cx="9258766" cy="6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41785" y="1597724"/>
            <a:ext cx="7344816" cy="2305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7200" b="1" i="1" kern="0" dirty="0">
                <a:solidFill>
                  <a:srgbClr val="FF0000"/>
                </a:solidFill>
              </a:rPr>
              <a:t>Спасибо </a:t>
            </a:r>
          </a:p>
          <a:p>
            <a:pPr lvl="0" algn="ctr">
              <a:defRPr/>
            </a:pPr>
            <a:r>
              <a:rPr lang="ru-RU" sz="7200" b="1" i="1" kern="0" dirty="0">
                <a:solidFill>
                  <a:srgbClr val="FF0000"/>
                </a:solidFill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599273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1360</TotalTime>
  <Words>2085</Words>
  <Application>Microsoft Office PowerPoint</Application>
  <PresentationFormat>Экран (4:3)</PresentationFormat>
  <Paragraphs>264</Paragraphs>
  <Slides>31</Slides>
  <Notes>31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Arial Black</vt:lpstr>
      <vt:lpstr>Arial Narrow</vt:lpstr>
      <vt:lpstr>Calibri</vt:lpstr>
      <vt:lpstr>Calibri Light</vt:lpstr>
      <vt:lpstr>Times New Roman</vt:lpstr>
      <vt:lpstr>Wingdings</vt:lpstr>
      <vt:lpstr>Тема Office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  <vt:lpstr> воспитанники старшей группы №12; воспитатели: Курило Т.И., Мамай Л.И.; родители группы. Длительность:  октябрь-ноябрь.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Intel</cp:lastModifiedBy>
  <cp:revision>132</cp:revision>
  <dcterms:created xsi:type="dcterms:W3CDTF">2017-05-12T07:56:41Z</dcterms:created>
  <dcterms:modified xsi:type="dcterms:W3CDTF">2024-09-05T09:27:01Z</dcterms:modified>
</cp:coreProperties>
</file>