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6" r:id="rId2"/>
    <p:sldId id="277" r:id="rId3"/>
    <p:sldId id="292" r:id="rId4"/>
    <p:sldId id="257" r:id="rId5"/>
    <p:sldId id="258" r:id="rId6"/>
    <p:sldId id="278" r:id="rId7"/>
    <p:sldId id="267" r:id="rId8"/>
    <p:sldId id="283" r:id="rId9"/>
    <p:sldId id="279" r:id="rId10"/>
    <p:sldId id="284" r:id="rId11"/>
    <p:sldId id="306" r:id="rId12"/>
    <p:sldId id="289" r:id="rId13"/>
    <p:sldId id="285" r:id="rId14"/>
    <p:sldId id="286" r:id="rId15"/>
    <p:sldId id="287" r:id="rId16"/>
    <p:sldId id="268" r:id="rId17"/>
    <p:sldId id="300" r:id="rId18"/>
    <p:sldId id="301" r:id="rId19"/>
    <p:sldId id="302" r:id="rId20"/>
    <p:sldId id="303" r:id="rId21"/>
    <p:sldId id="304" r:id="rId22"/>
    <p:sldId id="299" r:id="rId23"/>
    <p:sldId id="29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E1E"/>
    <a:srgbClr val="195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37011-15B0-4E5D-9159-D0932F1F7F0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B9117-D64A-4969-8624-1B00E60451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65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B9117-D64A-4969-8624-1B00E604514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4696691"/>
            <a:ext cx="9144000" cy="116914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Разработала и реализовала  проект</a:t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руководитель детского танцевального объединения </a:t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Варакина Марина Анатольевна</a:t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г. Стародуб 2024 год</a:t>
            </a:r>
            <a:endParaRPr lang="ru-RU" sz="2000" b="1" dirty="0">
              <a:solidFill>
                <a:srgbClr val="7030A0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sz="quarter" idx="13"/>
          </p:nvPr>
        </p:nvSpPr>
        <p:spPr>
          <a:xfrm>
            <a:off x="511790" y="370300"/>
            <a:ext cx="8208912" cy="750917"/>
          </a:xfrm>
        </p:spPr>
        <p:txBody>
          <a:bodyPr>
            <a:noAutofit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Мини - проект 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</a:t>
            </a:r>
            <a:r>
              <a:rPr lang="ru-RU" sz="3200" b="1" dirty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 музыкально – ритмической деятельности с использованием здоровьесберегающих технологий</a:t>
            </a:r>
          </a:p>
          <a:p>
            <a:pPr marL="4572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400" b="1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999742" y="1910993"/>
            <a:ext cx="7548357" cy="181140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endParaRPr lang="ru-RU" sz="3200" b="1" i="1" dirty="0">
              <a:solidFill>
                <a:srgbClr val="19572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5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«Я люблю танцевать»</a:t>
            </a:r>
          </a:p>
        </p:txBody>
      </p:sp>
    </p:spTree>
    <p:extLst>
      <p:ext uri="{BB962C8B-B14F-4D97-AF65-F5344CB8AC3E}">
        <p14:creationId xmlns:p14="http://schemas.microsoft.com/office/powerpoint/2010/main" val="169429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0888" y="1106907"/>
            <a:ext cx="81516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u="sng" dirty="0">
                <a:solidFill>
                  <a:srgbClr val="FF0000"/>
                </a:solidFill>
                <a:latin typeface="Times New Roman" pitchFamily="18" charset="0"/>
              </a:rPr>
              <a:t>Вид  мини - проекта:  </a:t>
            </a:r>
            <a:r>
              <a:rPr lang="ru-RU" altLang="ru-RU" sz="2800" b="1" i="1" dirty="0">
                <a:solidFill>
                  <a:srgbClr val="7030A0"/>
                </a:solidFill>
                <a:latin typeface="Times New Roman" pitchFamily="18" charset="0"/>
              </a:rPr>
              <a:t>педагогический, творческий</a:t>
            </a:r>
            <a:br>
              <a:rPr lang="ru-RU" altLang="ru-RU" sz="2800" b="1" dirty="0">
                <a:solidFill>
                  <a:srgbClr val="7030A0"/>
                </a:solidFill>
                <a:latin typeface="Times New Roman" pitchFamily="18" charset="0"/>
              </a:rPr>
            </a:br>
            <a:br>
              <a:rPr lang="ru-RU" altLang="ru-RU" sz="2800" b="1" dirty="0">
                <a:latin typeface="Times New Roman" pitchFamily="18" charset="0"/>
              </a:rPr>
            </a:br>
            <a:r>
              <a:rPr lang="ru-RU" altLang="ru-RU" sz="2800" b="1" u="sng" dirty="0">
                <a:solidFill>
                  <a:srgbClr val="FF0000"/>
                </a:solidFill>
                <a:latin typeface="Times New Roman" pitchFamily="18" charset="0"/>
              </a:rPr>
              <a:t>Тип:</a:t>
            </a:r>
            <a:r>
              <a:rPr lang="ru-RU" altLang="ru-RU" sz="2800" b="1" dirty="0">
                <a:latin typeface="Times New Roman" pitchFamily="18" charset="0"/>
              </a:rPr>
              <a:t> </a:t>
            </a:r>
            <a:r>
              <a:rPr lang="ru-RU" altLang="ru-RU" sz="2800" b="1" i="1" dirty="0">
                <a:solidFill>
                  <a:srgbClr val="7030A0"/>
                </a:solidFill>
                <a:latin typeface="Times New Roman" pitchFamily="18" charset="0"/>
              </a:rPr>
              <a:t>среднесрочный</a:t>
            </a:r>
          </a:p>
          <a:p>
            <a:r>
              <a:rPr lang="ru-RU" altLang="ru-RU" sz="2800" b="1" i="1" dirty="0">
                <a:solidFill>
                  <a:srgbClr val="7030A0"/>
                </a:solidFill>
                <a:latin typeface="Times New Roman" pitchFamily="18" charset="0"/>
              </a:rPr>
              <a:t>          (март – май 2024г.)</a:t>
            </a:r>
            <a:br>
              <a:rPr lang="ru-RU" altLang="ru-RU" sz="2800" b="1" dirty="0">
                <a:solidFill>
                  <a:srgbClr val="7030A0"/>
                </a:solidFill>
                <a:latin typeface="Times New Roman" pitchFamily="18" charset="0"/>
              </a:rPr>
            </a:br>
            <a:br>
              <a:rPr lang="ru-RU" altLang="ru-RU" sz="2800" b="1" dirty="0">
                <a:latin typeface="Times New Roman" pitchFamily="18" charset="0"/>
              </a:rPr>
            </a:br>
            <a:r>
              <a:rPr lang="ru-RU" altLang="ru-RU" sz="2800" b="1" u="sng" dirty="0">
                <a:solidFill>
                  <a:srgbClr val="FF0000"/>
                </a:solidFill>
                <a:latin typeface="Times New Roman" pitchFamily="18" charset="0"/>
              </a:rPr>
              <a:t>Участники  мини - проекта: </a:t>
            </a:r>
          </a:p>
          <a:p>
            <a:r>
              <a:rPr lang="ru-RU" altLang="ru-RU" sz="2800" b="1" i="1" dirty="0">
                <a:solidFill>
                  <a:srgbClr val="7030A0"/>
                </a:solidFill>
                <a:latin typeface="Times New Roman" pitchFamily="18" charset="0"/>
              </a:rPr>
              <a:t>воспитанники  детского танцевального объединения  «Озорные топотушки» (5-6 лет),  руководитель Варакина Марина Анатольевна</a:t>
            </a:r>
          </a:p>
        </p:txBody>
      </p:sp>
    </p:spTree>
    <p:extLst>
      <p:ext uri="{BB962C8B-B14F-4D97-AF65-F5344CB8AC3E}">
        <p14:creationId xmlns:p14="http://schemas.microsoft.com/office/powerpoint/2010/main" val="1151120401"/>
      </p:ext>
    </p:ext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"/>
          <p:cNvSpPr>
            <a:spLocks noGrp="1"/>
          </p:cNvSpPr>
          <p:nvPr>
            <p:ph idx="1"/>
          </p:nvPr>
        </p:nvSpPr>
        <p:spPr>
          <a:xfrm>
            <a:off x="138546" y="512619"/>
            <a:ext cx="8418080" cy="5126182"/>
          </a:xfrm>
        </p:spPr>
        <p:txBody>
          <a:bodyPr/>
          <a:lstStyle/>
          <a:p>
            <a:pPr algn="ctr"/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b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использование здоровьесберегающих технологий в процессе музыкально – ритмической деятельности</a:t>
            </a:r>
            <a:b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580642"/>
      </p:ext>
    </p:extLst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355" y="1325365"/>
            <a:ext cx="8497887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Обогатить содержание музыкально – ритмических способностей различными видами здоровьесберегающей деятельности;</a:t>
            </a:r>
          </a:p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здоровьесберегающий подход в музыкально – ритмической деятельности путем задач музыкального и физкультурного развития ребенка;</a:t>
            </a:r>
          </a:p>
          <a:p>
            <a:pPr algn="just">
              <a:defRPr/>
            </a:pP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18500" y="1083924"/>
            <a:ext cx="8599470" cy="744876"/>
          </a:xfrm>
        </p:spPr>
        <p:txBody>
          <a:bodyPr/>
          <a:lstStyle/>
          <a:p>
            <a:pPr algn="ctr"/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017134"/>
      </p:ext>
    </p:extLst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08006"/>
            <a:ext cx="9144000" cy="2790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ru-RU" sz="3600" b="1" u="sng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Подготовительный этап: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Изучила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методическую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литературу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ru-RU" sz="1400" b="1" i="1" dirty="0">
              <a:solidFill>
                <a:srgbClr val="7030A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2052" name="Picture 4" descr="C:\Documents and Settings\User\Рабочий стол\документы\для проекта\картинки книг\2022-02-01-13-45-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8679" y="880181"/>
            <a:ext cx="1938062" cy="2849608"/>
          </a:xfrm>
          <a:prstGeom prst="rect">
            <a:avLst/>
          </a:prstGeom>
          <a:noFill/>
        </p:spPr>
      </p:pic>
      <p:pic>
        <p:nvPicPr>
          <p:cNvPr id="2053" name="Picture 5" descr="C:\Documents and Settings\User\Рабочий стол\документы\для проекта\картинки книг\2022-02-01-14-08-03.jpg"/>
          <p:cNvPicPr>
            <a:picLocks noChangeAspect="1" noChangeArrowheads="1"/>
          </p:cNvPicPr>
          <p:nvPr/>
        </p:nvPicPr>
        <p:blipFill>
          <a:blip r:embed="rId4" cstate="print"/>
          <a:srcRect l="4460" r="10873" b="-2734"/>
          <a:stretch>
            <a:fillRect/>
          </a:stretch>
        </p:blipFill>
        <p:spPr bwMode="auto">
          <a:xfrm>
            <a:off x="4764505" y="3872114"/>
            <a:ext cx="1942683" cy="2985886"/>
          </a:xfrm>
          <a:prstGeom prst="rect">
            <a:avLst/>
          </a:prstGeom>
          <a:noFill/>
        </p:spPr>
      </p:pic>
      <p:pic>
        <p:nvPicPr>
          <p:cNvPr id="2054" name="Picture 6" descr="C:\Documents and Settings\User\Рабочий стол\документы\для проекта\картинки книг\2022-02-01-14-13-38.jpg"/>
          <p:cNvPicPr>
            <a:picLocks noChangeAspect="1" noChangeArrowheads="1"/>
          </p:cNvPicPr>
          <p:nvPr/>
        </p:nvPicPr>
        <p:blipFill>
          <a:blip r:embed="rId5"/>
          <a:srcRect l="3306" t="3687" r="4286" b="5760"/>
          <a:stretch>
            <a:fillRect/>
          </a:stretch>
        </p:blipFill>
        <p:spPr bwMode="auto">
          <a:xfrm>
            <a:off x="6949441" y="3839999"/>
            <a:ext cx="1905802" cy="2892873"/>
          </a:xfrm>
          <a:prstGeom prst="rect">
            <a:avLst/>
          </a:prstGeom>
          <a:noFill/>
        </p:spPr>
      </p:pic>
      <p:pic>
        <p:nvPicPr>
          <p:cNvPr id="2055" name="Picture 7" descr="C:\Documents and Settings\User\Рабочий стол\документы\для проекта\картинки книг\2022-02-01-14-15-06.jpg"/>
          <p:cNvPicPr>
            <a:picLocks noChangeAspect="1" noChangeArrowheads="1"/>
          </p:cNvPicPr>
          <p:nvPr/>
        </p:nvPicPr>
        <p:blipFill>
          <a:blip r:embed="rId6"/>
          <a:srcRect l="23714" r="29102" b="3921"/>
          <a:stretch>
            <a:fillRect/>
          </a:stretch>
        </p:blipFill>
        <p:spPr bwMode="auto">
          <a:xfrm>
            <a:off x="2719332" y="3859730"/>
            <a:ext cx="1823498" cy="2849078"/>
          </a:xfrm>
          <a:prstGeom prst="rect">
            <a:avLst/>
          </a:prstGeom>
          <a:noFill/>
        </p:spPr>
      </p:pic>
      <p:pic>
        <p:nvPicPr>
          <p:cNvPr id="2056" name="Picture 8" descr="C:\Documents and Settings\User\Рабочий стол\документы\для проекта\картинки книг\2022-02-01-14-27-12.jpg"/>
          <p:cNvPicPr>
            <a:picLocks noChangeAspect="1" noChangeArrowheads="1"/>
          </p:cNvPicPr>
          <p:nvPr/>
        </p:nvPicPr>
        <p:blipFill>
          <a:blip r:embed="rId7"/>
          <a:srcRect l="15895" t="326" r="16400"/>
          <a:stretch>
            <a:fillRect/>
          </a:stretch>
        </p:blipFill>
        <p:spPr bwMode="auto">
          <a:xfrm>
            <a:off x="510139" y="3834862"/>
            <a:ext cx="1899877" cy="2825819"/>
          </a:xfrm>
          <a:prstGeom prst="rect">
            <a:avLst/>
          </a:prstGeom>
          <a:noFill/>
        </p:spPr>
      </p:pic>
      <p:pic>
        <p:nvPicPr>
          <p:cNvPr id="2058" name="Picture 10" descr="C:\Documents and Settings\User\Рабочий стол\документы\для проекта\картинки книг\2022-02-01-13-39-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34244" y="884138"/>
            <a:ext cx="1955314" cy="2805964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документы\для проекта\картинки книг\2022-02-01-13-26-51.jpg"/>
          <p:cNvPicPr>
            <a:picLocks noChangeAspect="1" noChangeArrowheads="1"/>
          </p:cNvPicPr>
          <p:nvPr/>
        </p:nvPicPr>
        <p:blipFill>
          <a:blip r:embed="rId9" cstate="print"/>
          <a:srcRect l="17090" r="16991" b="-2007"/>
          <a:stretch>
            <a:fillRect/>
          </a:stretch>
        </p:blipFill>
        <p:spPr bwMode="auto">
          <a:xfrm>
            <a:off x="2666198" y="897553"/>
            <a:ext cx="1864966" cy="2885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9082590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7272" y="249487"/>
            <a:ext cx="79286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этап: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alt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воспитанниками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сохранения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стимулирования здоровья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9941" y="2348482"/>
            <a:ext cx="4078890" cy="1196861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Дыхательная  гимнастика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Упражнение «Летят гуси»</a:t>
            </a:r>
          </a:p>
          <a:p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i="1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46668" y="2527687"/>
            <a:ext cx="4324380" cy="749557"/>
          </a:xfrm>
        </p:spPr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  <a:b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Упражнение «Паровозик»</a:t>
            </a:r>
          </a:p>
        </p:txBody>
      </p:sp>
      <p:pic>
        <p:nvPicPr>
          <p:cNvPr id="3074" name="Picture 2" descr="F:\фото сегодня\IMG-20240319-WA0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924" y="3272589"/>
            <a:ext cx="4250089" cy="3187567"/>
          </a:xfrm>
          <a:prstGeom prst="rect">
            <a:avLst/>
          </a:prstGeom>
          <a:noFill/>
        </p:spPr>
      </p:pic>
      <p:pic>
        <p:nvPicPr>
          <p:cNvPr id="3075" name="Picture 3" descr="F:\фото сегодня\IMG-20240319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0994" y="3258000"/>
            <a:ext cx="4326193" cy="32214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419788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6401" y="341741"/>
            <a:ext cx="30841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Ритмопластика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фото сегодня\IMG-20240319-WA0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66" y="949200"/>
            <a:ext cx="4278552" cy="3208914"/>
          </a:xfrm>
          <a:prstGeom prst="rect">
            <a:avLst/>
          </a:prstGeom>
          <a:noFill/>
        </p:spPr>
      </p:pic>
      <p:pic>
        <p:nvPicPr>
          <p:cNvPr id="4099" name="Picture 3" descr="F:\фото сегодня\IMG-20240319-WA0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9003" y="3503596"/>
            <a:ext cx="4305357" cy="3176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91181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8322" y="402058"/>
            <a:ext cx="280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Логоритмика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9572" y="93081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Упражнение «Метелочка»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98007" y="2336397"/>
            <a:ext cx="3768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Игровой стретчинг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4850799" y="2901921"/>
            <a:ext cx="3816189" cy="6729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Упражнение «Кошечка»</a:t>
            </a:r>
          </a:p>
        </p:txBody>
      </p:sp>
      <p:pic>
        <p:nvPicPr>
          <p:cNvPr id="5123" name="Picture 3" descr="F:\фото сегодня\IMG-20240319-WA0020.jpg"/>
          <p:cNvPicPr>
            <a:picLocks noChangeAspect="1" noChangeArrowheads="1"/>
          </p:cNvPicPr>
          <p:nvPr/>
        </p:nvPicPr>
        <p:blipFill>
          <a:blip r:embed="rId2"/>
          <a:srcRect b="7344"/>
          <a:stretch>
            <a:fillRect/>
          </a:stretch>
        </p:blipFill>
        <p:spPr bwMode="auto">
          <a:xfrm>
            <a:off x="4324749" y="3412004"/>
            <a:ext cx="4674872" cy="3248678"/>
          </a:xfrm>
          <a:prstGeom prst="rect">
            <a:avLst/>
          </a:prstGeom>
          <a:noFill/>
        </p:spPr>
      </p:pic>
      <p:pic>
        <p:nvPicPr>
          <p:cNvPr id="8" name="Picture 2" descr="F:\фото сегодня\IMG-20240319-WA00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751" y="1380282"/>
            <a:ext cx="4656662" cy="29992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0007" y="336747"/>
            <a:ext cx="4977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2292" y="1290263"/>
            <a:ext cx="4613097" cy="375007"/>
          </a:xfrm>
        </p:spPr>
        <p:txBody>
          <a:bodyPr/>
          <a:lstStyle/>
          <a:p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«Мышка в норку пробралась»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32292" y="3680560"/>
            <a:ext cx="3904076" cy="863029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«В дырочки она глядит»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012620" y="1232746"/>
            <a:ext cx="3352800" cy="610456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«На замочек заперлась»</a:t>
            </a: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4964494" y="3921146"/>
            <a:ext cx="3352800" cy="622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«На заборе кот сидит»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2965806" y="855324"/>
            <a:ext cx="3352800" cy="6224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Упражнение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«Мышка»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фото сегодня\IMG-20240319-WA0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6441" y="1624319"/>
            <a:ext cx="3465805" cy="2350915"/>
          </a:xfrm>
          <a:prstGeom prst="rect">
            <a:avLst/>
          </a:prstGeom>
          <a:noFill/>
        </p:spPr>
      </p:pic>
      <p:pic>
        <p:nvPicPr>
          <p:cNvPr id="1028" name="Picture 4" descr="F:\фото сегодня\IMG-20240319-WA0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608" y="4265162"/>
            <a:ext cx="3635111" cy="240514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b="5143"/>
          <a:stretch>
            <a:fillRect/>
          </a:stretch>
        </p:blipFill>
        <p:spPr bwMode="auto">
          <a:xfrm>
            <a:off x="4995513" y="4331370"/>
            <a:ext cx="3368841" cy="239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724" y="1665255"/>
            <a:ext cx="3416884" cy="2309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75219557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2586" y="229938"/>
            <a:ext cx="2365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Релаксация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фото сегодня\IMG-20240319-WA0022.jpg"/>
          <p:cNvPicPr>
            <a:picLocks noChangeAspect="1" noChangeArrowheads="1"/>
          </p:cNvPicPr>
          <p:nvPr/>
        </p:nvPicPr>
        <p:blipFill>
          <a:blip r:embed="rId2"/>
          <a:srcRect b="3854"/>
          <a:stretch>
            <a:fillRect/>
          </a:stretch>
        </p:blipFill>
        <p:spPr bwMode="auto">
          <a:xfrm>
            <a:off x="4672184" y="3596564"/>
            <a:ext cx="4329331" cy="3121870"/>
          </a:xfrm>
          <a:prstGeom prst="rect">
            <a:avLst/>
          </a:prstGeom>
          <a:noFill/>
        </p:spPr>
      </p:pic>
      <p:pic>
        <p:nvPicPr>
          <p:cNvPr id="6" name="Picture 4" descr="F:\фото сегодня\IMG-20240319-WA0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385" y="924026"/>
            <a:ext cx="4409366" cy="32679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951" y="0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Технологии обучения здоровому образу жизни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2746243" y="1023438"/>
            <a:ext cx="3352800" cy="1229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Игротренинги</a:t>
            </a:r>
          </a:p>
          <a:p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«Пальчиковые игры»</a:t>
            </a:r>
          </a:p>
        </p:txBody>
      </p:sp>
      <p:pic>
        <p:nvPicPr>
          <p:cNvPr id="1026" name="Picture 2" descr="C:\Documents and Settings\User\Рабочий стол\проект Варакина\фото\1000000156.jpg"/>
          <p:cNvPicPr>
            <a:picLocks noChangeAspect="1" noChangeArrowheads="1"/>
          </p:cNvPicPr>
          <p:nvPr/>
        </p:nvPicPr>
        <p:blipFill>
          <a:blip r:embed="rId2"/>
          <a:srcRect l="6674" r="9579"/>
          <a:stretch>
            <a:fillRect/>
          </a:stretch>
        </p:blipFill>
        <p:spPr bwMode="auto">
          <a:xfrm>
            <a:off x="4610501" y="3764103"/>
            <a:ext cx="4369870" cy="2935080"/>
          </a:xfrm>
          <a:prstGeom prst="rect">
            <a:avLst/>
          </a:prstGeom>
          <a:noFill/>
        </p:spPr>
      </p:pic>
      <p:pic>
        <p:nvPicPr>
          <p:cNvPr id="6" name="Picture 3" descr="F:\фото сегодня\IMG-20240319-WA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826" y="2019701"/>
            <a:ext cx="4225980" cy="3014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1023" y="439489"/>
            <a:ext cx="409458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Игровой самомассаж</a:t>
            </a:r>
          </a:p>
          <a:p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Упражнение «Пчела»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74073" y="1796836"/>
            <a:ext cx="5117308" cy="436652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«Ла – ла – ла, </a:t>
            </a:r>
            <a:b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цветке сидит пчела»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633186" y="3056171"/>
            <a:ext cx="4508764" cy="682375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«Ул – </a:t>
            </a:r>
            <a:r>
              <a:rPr lang="ru-RU" sz="24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ветерок подул»</a:t>
            </a:r>
          </a:p>
        </p:txBody>
      </p:sp>
      <p:pic>
        <p:nvPicPr>
          <p:cNvPr id="2050" name="Picture 2" descr="F:\фото сегодня\IMG-20240319-WA0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381" y="2259189"/>
            <a:ext cx="3915275" cy="3092457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IMG-20240320-WA0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5638" y="3575634"/>
            <a:ext cx="4010728" cy="300804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625" y="364903"/>
            <a:ext cx="6447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Коммуникативные игры и танцы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0504" y="1061490"/>
            <a:ext cx="2743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«Игра с ложками»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02044" y="2548234"/>
            <a:ext cx="3095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«Танец с косынками»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фото сегодня\IMG-20240319-WA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006" y="1790763"/>
            <a:ext cx="4234496" cy="3175871"/>
          </a:xfrm>
          <a:prstGeom prst="rect">
            <a:avLst/>
          </a:prstGeom>
          <a:noFill/>
        </p:spPr>
      </p:pic>
      <p:pic>
        <p:nvPicPr>
          <p:cNvPr id="2051" name="Picture 3" descr="F:\фото сегодня\IMG-20240319-WA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6880" y="3428069"/>
            <a:ext cx="4386114" cy="328958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277" y="351326"/>
            <a:ext cx="5553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«Са-Фи-Дансе»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604716" y="3953195"/>
            <a:ext cx="2270589" cy="528400"/>
          </a:xfrm>
        </p:spPr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Игроритмика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14871" y="775480"/>
            <a:ext cx="2211175" cy="6678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Игротанец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916003" y="849631"/>
            <a:ext cx="2794571" cy="66182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Игрогимнастика</a:t>
            </a:r>
          </a:p>
        </p:txBody>
      </p:sp>
      <p:pic>
        <p:nvPicPr>
          <p:cNvPr id="3074" name="Picture 2" descr="F:\фото сегодня\IMG-20240319-WA0006.jpg"/>
          <p:cNvPicPr>
            <a:picLocks noChangeAspect="1" noChangeArrowheads="1"/>
          </p:cNvPicPr>
          <p:nvPr/>
        </p:nvPicPr>
        <p:blipFill>
          <a:blip r:embed="rId2"/>
          <a:srcRect l="3276" r="3688"/>
          <a:stretch>
            <a:fillRect/>
          </a:stretch>
        </p:blipFill>
        <p:spPr bwMode="auto">
          <a:xfrm>
            <a:off x="2468620" y="4437792"/>
            <a:ext cx="4462807" cy="2271016"/>
          </a:xfrm>
          <a:prstGeom prst="rect">
            <a:avLst/>
          </a:prstGeom>
          <a:noFill/>
        </p:spPr>
      </p:pic>
      <p:pic>
        <p:nvPicPr>
          <p:cNvPr id="3075" name="Picture 3" descr="F:\фото сегодня\IMG-20240319-WA0008.jpg"/>
          <p:cNvPicPr>
            <a:picLocks noChangeAspect="1" noChangeArrowheads="1"/>
          </p:cNvPicPr>
          <p:nvPr/>
        </p:nvPicPr>
        <p:blipFill>
          <a:blip r:embed="rId3"/>
          <a:srcRect t="5681"/>
          <a:stretch>
            <a:fillRect/>
          </a:stretch>
        </p:blipFill>
        <p:spPr bwMode="auto">
          <a:xfrm>
            <a:off x="5138441" y="1347537"/>
            <a:ext cx="3728221" cy="2637322"/>
          </a:xfrm>
          <a:prstGeom prst="rect">
            <a:avLst/>
          </a:prstGeom>
          <a:noFill/>
        </p:spPr>
      </p:pic>
      <p:pic>
        <p:nvPicPr>
          <p:cNvPr id="3076" name="Picture 4" descr="F:\фото сегодня\IMG-20240319-WA0007.jpg"/>
          <p:cNvPicPr>
            <a:picLocks noChangeAspect="1" noChangeArrowheads="1"/>
          </p:cNvPicPr>
          <p:nvPr/>
        </p:nvPicPr>
        <p:blipFill>
          <a:blip r:embed="rId4"/>
          <a:srcRect t="11034"/>
          <a:stretch>
            <a:fillRect/>
          </a:stretch>
        </p:blipFill>
        <p:spPr bwMode="auto">
          <a:xfrm>
            <a:off x="211654" y="1337912"/>
            <a:ext cx="4033088" cy="26630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695" y="921818"/>
            <a:ext cx="2817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Simplified Arabic" panose="02020603050405020304" pitchFamily="18" charset="-78"/>
              </a:rPr>
              <a:t>Музыкотерапия</a:t>
            </a:r>
            <a:endParaRPr lang="ru-RU" sz="2800" dirty="0">
              <a:latin typeface="Times New Roman" pitchFamily="18" charset="0"/>
              <a:cs typeface="Simplified Arabic" panose="02020603050405020304" pitchFamily="18" charset="-78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073915" y="2762248"/>
            <a:ext cx="3352800" cy="571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</a:p>
        </p:txBody>
      </p:sp>
      <p:pic>
        <p:nvPicPr>
          <p:cNvPr id="4098" name="Picture 2" descr="F:\фото сегодня\IMG-20240319-WA0009.jpg"/>
          <p:cNvPicPr>
            <a:picLocks noChangeAspect="1" noChangeArrowheads="1"/>
          </p:cNvPicPr>
          <p:nvPr/>
        </p:nvPicPr>
        <p:blipFill>
          <a:blip r:embed="rId2"/>
          <a:srcRect t="4641"/>
          <a:stretch>
            <a:fillRect/>
          </a:stretch>
        </p:blipFill>
        <p:spPr bwMode="auto">
          <a:xfrm>
            <a:off x="201820" y="1549667"/>
            <a:ext cx="4158425" cy="3299374"/>
          </a:xfrm>
          <a:prstGeom prst="rect">
            <a:avLst/>
          </a:prstGeom>
          <a:noFill/>
        </p:spPr>
      </p:pic>
      <p:pic>
        <p:nvPicPr>
          <p:cNvPr id="4099" name="Picture 3" descr="F:\фото сегодня\IMG-20240319-WA0005.jpg"/>
          <p:cNvPicPr>
            <a:picLocks noChangeAspect="1" noChangeArrowheads="1"/>
          </p:cNvPicPr>
          <p:nvPr/>
        </p:nvPicPr>
        <p:blipFill>
          <a:blip r:embed="rId3"/>
          <a:srcRect t="9395"/>
          <a:stretch>
            <a:fillRect/>
          </a:stretch>
        </p:blipFill>
        <p:spPr bwMode="auto">
          <a:xfrm>
            <a:off x="4504622" y="3426594"/>
            <a:ext cx="4466123" cy="3265888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5326" y="240632"/>
            <a:ext cx="8229600" cy="125272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Коррекционные т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0050" y="259760"/>
            <a:ext cx="5166414" cy="2431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этап: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 мини - проекта :</a:t>
            </a:r>
          </a:p>
          <a:p>
            <a:pPr algn="ctr"/>
            <a:r>
              <a:rPr lang="ru-RU" alt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занятие</a:t>
            </a:r>
            <a:br>
              <a:rPr lang="ru-RU" altLang="ru-R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«Я люблю танцевать»</a:t>
            </a:r>
          </a:p>
          <a:p>
            <a:pPr algn="ctr"/>
            <a:endParaRPr lang="ru-RU" alt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39320" y="2424855"/>
            <a:ext cx="4107873" cy="6026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4330" b="26474"/>
          <a:stretch>
            <a:fillRect/>
          </a:stretch>
        </p:blipFill>
        <p:spPr bwMode="auto">
          <a:xfrm>
            <a:off x="1472665" y="2329314"/>
            <a:ext cx="6352674" cy="415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125482"/>
      </p:ext>
    </p:extLst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576" y="0"/>
            <a:ext cx="8229600" cy="1252728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«Карапузы»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1000" contrast="10000"/>
          </a:blip>
          <a:srcRect t="8556" b="21661"/>
          <a:stretch>
            <a:fillRect/>
          </a:stretch>
        </p:blipFill>
        <p:spPr bwMode="auto">
          <a:xfrm>
            <a:off x="2837846" y="3512712"/>
            <a:ext cx="3609475" cy="3345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lum bright="-1000" contrast="14000"/>
          </a:blip>
          <a:srcRect t="10692" b="23000"/>
          <a:stretch>
            <a:fillRect/>
          </a:stretch>
        </p:blipFill>
        <p:spPr bwMode="auto">
          <a:xfrm>
            <a:off x="229400" y="883919"/>
            <a:ext cx="3580600" cy="3153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lum contrast="9000"/>
          </a:blip>
          <a:srcRect t="9623" b="21128"/>
          <a:stretch>
            <a:fillRect/>
          </a:stretch>
        </p:blipFill>
        <p:spPr bwMode="auto">
          <a:xfrm>
            <a:off x="5523296" y="951295"/>
            <a:ext cx="3384442" cy="3112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825" y="0"/>
            <a:ext cx="8229600" cy="1252728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«Рок-н-ролл»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9518" b="19255"/>
          <a:stretch>
            <a:fillRect/>
          </a:stretch>
        </p:blipFill>
        <p:spPr bwMode="auto">
          <a:xfrm>
            <a:off x="259882" y="962525"/>
            <a:ext cx="3859731" cy="2964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16307" b="20862"/>
          <a:stretch>
            <a:fillRect/>
          </a:stretch>
        </p:blipFill>
        <p:spPr bwMode="auto">
          <a:xfrm>
            <a:off x="5168850" y="991401"/>
            <a:ext cx="3734517" cy="301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t="16574" b="20594"/>
          <a:stretch>
            <a:fillRect/>
          </a:stretch>
        </p:blipFill>
        <p:spPr bwMode="auto">
          <a:xfrm>
            <a:off x="2541072" y="3724977"/>
            <a:ext cx="3702073" cy="295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202" y="0"/>
            <a:ext cx="8229600" cy="1252728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«Валенки»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 t="18981" b="12038"/>
          <a:stretch>
            <a:fillRect/>
          </a:stretch>
        </p:blipFill>
        <p:spPr bwMode="auto">
          <a:xfrm>
            <a:off x="240630" y="933650"/>
            <a:ext cx="3480694" cy="3188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 t="21121" b="10658"/>
          <a:stretch>
            <a:fillRect/>
          </a:stretch>
        </p:blipFill>
        <p:spPr bwMode="auto">
          <a:xfrm>
            <a:off x="5361271" y="1010653"/>
            <a:ext cx="3484345" cy="3157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t="14970" b="24872"/>
          <a:stretch>
            <a:fillRect/>
          </a:stretch>
        </p:blipFill>
        <p:spPr bwMode="auto">
          <a:xfrm>
            <a:off x="2606841" y="3694496"/>
            <a:ext cx="3765082" cy="3008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16307" b="20862"/>
          <a:stretch>
            <a:fillRect/>
          </a:stretch>
        </p:blipFill>
        <p:spPr bwMode="auto">
          <a:xfrm>
            <a:off x="5274729" y="3696101"/>
            <a:ext cx="3734517" cy="301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t="18981" b="12038"/>
          <a:stretch>
            <a:fillRect/>
          </a:stretch>
        </p:blipFill>
        <p:spPr bwMode="auto">
          <a:xfrm>
            <a:off x="192503" y="3628724"/>
            <a:ext cx="3480694" cy="299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lum contrast="9000"/>
          </a:blip>
          <a:srcRect t="13109" b="21128"/>
          <a:stretch>
            <a:fillRect/>
          </a:stretch>
        </p:blipFill>
        <p:spPr bwMode="auto">
          <a:xfrm>
            <a:off x="2905225" y="664143"/>
            <a:ext cx="3360821" cy="2935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326067" y="3330961"/>
            <a:ext cx="219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«Рок-н-ролл»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08451" y="3244334"/>
            <a:ext cx="1944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«Валенки»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08549" y="212376"/>
            <a:ext cx="2061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«Карапузы»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 t="24865" b="10658"/>
          <a:stretch>
            <a:fillRect/>
          </a:stretch>
        </p:blipFill>
        <p:spPr bwMode="auto">
          <a:xfrm>
            <a:off x="125128" y="3676851"/>
            <a:ext cx="3484345" cy="2983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 t="16574" b="20594"/>
          <a:stretch>
            <a:fillRect/>
          </a:stretch>
        </p:blipFill>
        <p:spPr bwMode="auto">
          <a:xfrm>
            <a:off x="5303522" y="3782729"/>
            <a:ext cx="3702073" cy="295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lum bright="-11000" contrast="10000"/>
          </a:blip>
          <a:srcRect t="17522" b="21661"/>
          <a:stretch>
            <a:fillRect/>
          </a:stretch>
        </p:blipFill>
        <p:spPr bwMode="auto">
          <a:xfrm>
            <a:off x="2759936" y="683394"/>
            <a:ext cx="3554238" cy="2870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25571" y="3205833"/>
            <a:ext cx="1944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«Валенки»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7049" y="337505"/>
            <a:ext cx="2061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«Карапузы»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41569" y="3388712"/>
            <a:ext cx="219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Танец «Рок-н-ролл»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246" y="372395"/>
            <a:ext cx="8520544" cy="2001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«В садике любимом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Некогда скучать,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Дружно собираемся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И будем танцевать.»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22994" b="15778"/>
          <a:stretch>
            <a:fillRect/>
          </a:stretch>
        </p:blipFill>
        <p:spPr bwMode="auto">
          <a:xfrm>
            <a:off x="182880" y="2296736"/>
            <a:ext cx="2906829" cy="2363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19518" b="19255"/>
          <a:stretch>
            <a:fillRect/>
          </a:stretch>
        </p:blipFill>
        <p:spPr bwMode="auto">
          <a:xfrm>
            <a:off x="2964580" y="3080084"/>
            <a:ext cx="3234089" cy="2651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lum bright="-1000" contrast="14000"/>
          </a:blip>
          <a:srcRect t="10692" b="23000"/>
          <a:stretch>
            <a:fillRect/>
          </a:stretch>
        </p:blipFill>
        <p:spPr bwMode="auto">
          <a:xfrm>
            <a:off x="6152558" y="4167740"/>
            <a:ext cx="2875940" cy="2532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944524"/>
      </p:ext>
    </p:extLst>
  </p:cSld>
  <p:clrMapOvr>
    <a:masterClrMapping/>
  </p:clrMapOvr>
  <p:transition>
    <p:wheel spokes="8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58982" y="574963"/>
            <a:ext cx="8659090" cy="6026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24330" b="26474"/>
          <a:stretch>
            <a:fillRect/>
          </a:stretch>
        </p:blipFill>
        <p:spPr bwMode="auto">
          <a:xfrm>
            <a:off x="980477" y="1684421"/>
            <a:ext cx="7383877" cy="4824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4746224"/>
      </p:ext>
    </p:extLst>
  </p:cSld>
  <p:clrMapOvr>
    <a:masterClrMapping/>
  </p:clrMapOvr>
  <p:transition>
    <p:wheel spokes="8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3104</TotalTime>
  <Words>343</Words>
  <Application>Microsoft Office PowerPoint</Application>
  <PresentationFormat>Экран (4:3)</PresentationFormat>
  <Paragraphs>70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Candara</vt:lpstr>
      <vt:lpstr>Symbol</vt:lpstr>
      <vt:lpstr>Times New Roman</vt:lpstr>
      <vt:lpstr>Волна</vt:lpstr>
      <vt:lpstr>Разработала и реализовала  проект руководитель детского танцевального объединения  Варакина Марина Анатольевна  г. Стародуб 2024 год</vt:lpstr>
      <vt:lpstr>Презентация PowerPoint</vt:lpstr>
      <vt:lpstr>Презентация PowerPoint</vt:lpstr>
      <vt:lpstr>    Задачи:  </vt:lpstr>
      <vt:lpstr>Презентация PowerPoint</vt:lpstr>
      <vt:lpstr>    Артикуляционная гимнастика      Упражнение «Паровозик»</vt:lpstr>
      <vt:lpstr>Презентация PowerPoint</vt:lpstr>
      <vt:lpstr>Презентация PowerPoint</vt:lpstr>
      <vt:lpstr>«Мышка в норку пробралась»</vt:lpstr>
      <vt:lpstr>Презентация PowerPoint</vt:lpstr>
      <vt:lpstr>Технологии обучения здоровому образу жизни</vt:lpstr>
      <vt:lpstr> «Ла – ла – ла,  на цветке сидит пчела»</vt:lpstr>
      <vt:lpstr>Презентация PowerPoint</vt:lpstr>
      <vt:lpstr>Игроритмика</vt:lpstr>
      <vt:lpstr>Презентация PowerPoint</vt:lpstr>
      <vt:lpstr>Презентация PowerPoint</vt:lpstr>
      <vt:lpstr>Танец «Карапузы»</vt:lpstr>
      <vt:lpstr>Танец «Рок-н-ролл»</vt:lpstr>
      <vt:lpstr>Танец «Валенки»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Intel</cp:lastModifiedBy>
  <cp:revision>286</cp:revision>
  <dcterms:created xsi:type="dcterms:W3CDTF">2020-08-19T06:37:04Z</dcterms:created>
  <dcterms:modified xsi:type="dcterms:W3CDTF">2024-09-05T09:33:59Z</dcterms:modified>
</cp:coreProperties>
</file>