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33"/>
  </p:notesMasterIdLst>
  <p:sldIdLst>
    <p:sldId id="267" r:id="rId2"/>
    <p:sldId id="304" r:id="rId3"/>
    <p:sldId id="271" r:id="rId4"/>
    <p:sldId id="257" r:id="rId5"/>
    <p:sldId id="312" r:id="rId6"/>
    <p:sldId id="286" r:id="rId7"/>
    <p:sldId id="310" r:id="rId8"/>
    <p:sldId id="288" r:id="rId9"/>
    <p:sldId id="273" r:id="rId10"/>
    <p:sldId id="287" r:id="rId11"/>
    <p:sldId id="305" r:id="rId12"/>
    <p:sldId id="274" r:id="rId13"/>
    <p:sldId id="276" r:id="rId14"/>
    <p:sldId id="290" r:id="rId15"/>
    <p:sldId id="289" r:id="rId16"/>
    <p:sldId id="278" r:id="rId17"/>
    <p:sldId id="293" r:id="rId18"/>
    <p:sldId id="294" r:id="rId19"/>
    <p:sldId id="296" r:id="rId20"/>
    <p:sldId id="295" r:id="rId21"/>
    <p:sldId id="306" r:id="rId22"/>
    <p:sldId id="285" r:id="rId23"/>
    <p:sldId id="297" r:id="rId24"/>
    <p:sldId id="298" r:id="rId25"/>
    <p:sldId id="300" r:id="rId26"/>
    <p:sldId id="301" r:id="rId27"/>
    <p:sldId id="302" r:id="rId28"/>
    <p:sldId id="303" r:id="rId29"/>
    <p:sldId id="307" r:id="rId30"/>
    <p:sldId id="308" r:id="rId31"/>
    <p:sldId id="311" r:id="rId32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6"/>
    <a:srgbClr val="FAFDF7"/>
    <a:srgbClr val="E9EDB5"/>
    <a:srgbClr val="F4D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250" autoAdjust="0"/>
  </p:normalViewPr>
  <p:slideViewPr>
    <p:cSldViewPr>
      <p:cViewPr varScale="1">
        <p:scale>
          <a:sx n="100" d="100"/>
          <a:sy n="100" d="100"/>
        </p:scale>
        <p:origin x="191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EF616F-08C1-453F-8340-597992220981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FEE084-35CB-48E1-BD39-201EC79B43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34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EE084-35CB-48E1-BD39-201EC79B439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126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EE084-35CB-48E1-BD39-201EC79B439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540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EE084-35CB-48E1-BD39-201EC79B4396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5DB10-2797-4C77-91FD-339B187444EC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13FA5-C6A8-4259-956E-72E86AC703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415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5DB10-2797-4C77-91FD-339B187444EC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13FA5-C6A8-4259-956E-72E86AC703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489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5DB10-2797-4C77-91FD-339B187444EC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13FA5-C6A8-4259-956E-72E86AC703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29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5DB10-2797-4C77-91FD-339B187444EC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13FA5-C6A8-4259-956E-72E86AC703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968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5DB10-2797-4C77-91FD-339B187444EC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13FA5-C6A8-4259-956E-72E86AC703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0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5DB10-2797-4C77-91FD-339B187444EC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13FA5-C6A8-4259-956E-72E86AC703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254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5DB10-2797-4C77-91FD-339B187444EC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13FA5-C6A8-4259-956E-72E86AC703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615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5DB10-2797-4C77-91FD-339B187444EC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13FA5-C6A8-4259-956E-72E86AC703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386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5DB10-2797-4C77-91FD-339B187444EC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13FA5-C6A8-4259-956E-72E86AC703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517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5DB10-2797-4C77-91FD-339B187444EC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13FA5-C6A8-4259-956E-72E86AC703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864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5DB10-2797-4C77-91FD-339B187444EC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13FA5-C6A8-4259-956E-72E86AC703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320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EFEF6"/>
            </a:gs>
            <a:gs pos="35000">
              <a:schemeClr val="accent1">
                <a:lumMod val="45000"/>
                <a:lumOff val="55000"/>
              </a:schemeClr>
            </a:gs>
            <a:gs pos="78000">
              <a:srgbClr val="92D050"/>
            </a:gs>
            <a:gs pos="100000">
              <a:srgbClr val="FFC0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5DB10-2797-4C77-91FD-339B187444EC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13FA5-C6A8-4259-956E-72E86AC703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783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428604"/>
            <a:ext cx="9144000" cy="42165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Презентация проекта в старшей группе №7 «Колосок» </a:t>
            </a:r>
          </a:p>
          <a:p>
            <a:pPr algn="ctr"/>
            <a:r>
              <a:rPr lang="ru-RU" sz="40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(возраст 5-6) лет</a:t>
            </a:r>
          </a:p>
          <a:p>
            <a:pPr algn="ctr"/>
            <a:r>
              <a:rPr lang="ru-RU" sz="40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МБДОУ №12«Березка»</a:t>
            </a:r>
          </a:p>
          <a:p>
            <a:pPr algn="ctr"/>
            <a:r>
              <a:rPr lang="ru-RU" sz="40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Детский сад – территория здоровья».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428792" y="4714884"/>
            <a:ext cx="1230377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(двигательная активность детей </a:t>
            </a:r>
          </a:p>
          <a:p>
            <a:pPr algn="ctr"/>
            <a:r>
              <a:rPr lang="ru-RU" sz="3600" b="1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 воздухе).</a:t>
            </a:r>
          </a:p>
        </p:txBody>
      </p:sp>
    </p:spTree>
    <p:extLst>
      <p:ext uri="{BB962C8B-B14F-4D97-AF65-F5344CB8AC3E}">
        <p14:creationId xmlns:p14="http://schemas.microsoft.com/office/powerpoint/2010/main" val="197674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921495"/>
            <a:ext cx="84249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Перед дошкольным образованием в настоящее время стоит вопрос о путях совершенствования работы по укреплению здоровья, развитию движений и физическому развитию детей. ФГОС к структуре  образовательной программе дошкольного образования определяют как одну из важнейших задач: охрану и укрепление здоровья воспитанников через интеграцию образовательных областей, создание условий безопасной образовательной среды, осуществление комплекса психологопедагогической, профилактической и оздоровительной работы.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этим особую актуальность приобретает поиск новых средств и методов повышения эффективности физкультурно-оздоровительной работы в дошкольных учреждениях, создание оптимальных условий для всестороннего гармоничного развития личности ребёнка.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90498"/>
            <a:ext cx="5184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800" b="1" u="sng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Актуальность.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3336965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5888" y="908720"/>
            <a:ext cx="193957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Задачи</a:t>
            </a:r>
            <a:r>
              <a:rPr lang="ru-RU" sz="40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5888" y="1484784"/>
            <a:ext cx="802946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Формировать понимание необходимости заботиться о своем здоровье, беречь его, стараться быть здоровыми и вести здоровый образ жизни.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Активизировать двигательную активность детей с использованием всех видов деятельности.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Прививать любовь к физическим упражнениям на свежем воздухе.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Дать представление родителям (законным представителям) о значимости совместной с детьми двигательной деятельности.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42910" y="0"/>
            <a:ext cx="818106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6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Цель проекта: </a:t>
            </a:r>
            <a:r>
              <a:rPr lang="ru-RU" sz="2800" b="1" cap="none" spc="0" dirty="0">
                <a:ln w="1143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и укрепление           здоровья </a:t>
            </a:r>
            <a:r>
              <a:rPr lang="ru-RU" sz="2800" b="1" dirty="0">
                <a:ln w="1143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</a:t>
            </a:r>
            <a:r>
              <a:rPr lang="ru-RU" sz="2800" b="1" cap="none" spc="0" dirty="0">
                <a:ln w="11430"/>
                <a:solidFill>
                  <a:srgbClr val="002060"/>
                </a:solidFill>
              </a:rPr>
              <a:t>.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92379" y="5013176"/>
            <a:ext cx="81505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Взаимодействие с родителями:</a:t>
            </a:r>
          </a:p>
          <a:p>
            <a:pPr lvl="0" defTabSz="4572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Привлечь родителей (законных представителей) воспитанников к активному участию в реализации проекта.</a:t>
            </a:r>
          </a:p>
          <a:p>
            <a:pPr algn="ctr"/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6858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357166"/>
            <a:ext cx="745248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Вид проекта</a:t>
            </a:r>
            <a:r>
              <a:rPr lang="ru-RU" sz="40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:</a:t>
            </a:r>
            <a:r>
              <a:rPr lang="ru-RU" sz="40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педагогический,</a:t>
            </a:r>
          </a:p>
          <a:p>
            <a:r>
              <a:rPr lang="ru-RU" sz="32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3200" b="1" dirty="0" err="1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физкультурно</a:t>
            </a:r>
            <a:r>
              <a:rPr lang="ru-RU" sz="32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оздоровительный.</a:t>
            </a:r>
            <a:endParaRPr lang="ru-RU" sz="3200" b="1" cap="none" spc="0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714488"/>
            <a:ext cx="9144000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Участники проекта: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воспитанники старшей группы «Колосок»;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воспитатели: Л.И. Мамай, Т.В. Чемерис: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родители (законные представители).</a:t>
            </a:r>
            <a:endParaRPr lang="ru-RU" sz="2800" b="1" cap="none" spc="0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4714884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Сроки проекта: </a:t>
            </a:r>
            <a:r>
              <a:rPr lang="ru-RU" sz="3200" b="1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среднесрочный</a:t>
            </a:r>
            <a:r>
              <a:rPr lang="ru-RU" sz="32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b="1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200" b="1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октябрь – ноябрь 2023 г.</a:t>
            </a:r>
          </a:p>
        </p:txBody>
      </p:sp>
    </p:spTree>
    <p:extLst>
      <p:ext uri="{BB962C8B-B14F-4D97-AF65-F5344CB8AC3E}">
        <p14:creationId xmlns:p14="http://schemas.microsoft.com/office/powerpoint/2010/main" val="2005769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1931" y="0"/>
            <a:ext cx="7497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Ожидаемые результаты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052736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Воспитанники проявляют интерес к  подвижным и спортивным играм, умеют подчиняться правилам.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у воспитанников потребность в ЗОЖ, стремление к сохранению и укреплению своего здоровья средствами физической культуры.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компетентности родителей (законных представителей) в вопросах физического развития и здорового образа жизни.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0"/>
            <a:ext cx="73846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Реализация проекта: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285784" y="1000108"/>
            <a:ext cx="9072504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 этап: </a:t>
            </a:r>
            <a:r>
              <a:rPr lang="ru-RU" sz="44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подготовительный</a:t>
            </a:r>
          </a:p>
          <a:p>
            <a:pPr algn="ctr"/>
            <a:endParaRPr lang="ru-RU" sz="3200" b="1" cap="none" spc="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2714620"/>
            <a:ext cx="942972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400" b="1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 этап: </a:t>
            </a:r>
            <a:r>
              <a:rPr lang="ru-RU" sz="44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основной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4500570"/>
            <a:ext cx="878684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400" b="1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3 этап: </a:t>
            </a:r>
            <a:r>
              <a:rPr lang="ru-RU" sz="44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заключительный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-171400"/>
            <a:ext cx="7949873" cy="1402202"/>
          </a:xfrm>
          <a:prstGeom prst="rect">
            <a:avLst/>
          </a:prstGeom>
        </p:spPr>
      </p:pic>
      <p:pic>
        <p:nvPicPr>
          <p:cNvPr id="3074" name="Picture 2" descr="C:\Users\lenovo\Desktop\физ-ра\IMG_20201111_100243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8333" t="5208" r="8333" b="5208"/>
          <a:stretch>
            <a:fillRect/>
          </a:stretch>
        </p:blipFill>
        <p:spPr bwMode="auto">
          <a:xfrm>
            <a:off x="2195736" y="1052736"/>
            <a:ext cx="4071966" cy="5479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971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bright="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13542" r="7812" b="16666"/>
          <a:stretch>
            <a:fillRect/>
          </a:stretch>
        </p:blipFill>
        <p:spPr>
          <a:xfrm>
            <a:off x="179512" y="2230086"/>
            <a:ext cx="4002355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044539" y="197277"/>
            <a:ext cx="46265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мам и пап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5756041"/>
            <a:ext cx="8517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dirty="0">
                <a:solidFill>
                  <a:srgbClr val="7030A0"/>
                </a:solidFill>
                <a:latin typeface="Franklin Gothic Book"/>
              </a:rPr>
              <a:t>Информационный уголок здоровья</a:t>
            </a:r>
          </a:p>
        </p:txBody>
      </p:sp>
      <p:pic>
        <p:nvPicPr>
          <p:cNvPr id="8" name="Picture 2" descr="C:\Users\Натуля\Desktop\территория здоровья\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28488" y="1419694"/>
            <a:ext cx="1519704" cy="2149645"/>
          </a:xfrm>
          <a:prstGeom prst="rect">
            <a:avLst/>
          </a:prstGeom>
          <a:noFill/>
        </p:spPr>
      </p:pic>
      <p:pic>
        <p:nvPicPr>
          <p:cNvPr id="9" name="Picture 2" descr="C:\Users\Натуля\Desktop\территория здоровья\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943740" y="1448593"/>
            <a:ext cx="1519705" cy="2149645"/>
          </a:xfrm>
          <a:prstGeom prst="rect">
            <a:avLst/>
          </a:prstGeom>
          <a:noFill/>
        </p:spPr>
      </p:pic>
      <p:pic>
        <p:nvPicPr>
          <p:cNvPr id="10" name="Picture 5" descr="C:\Users\Натуля\Desktop\территория здоровья\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176347" y="3562793"/>
            <a:ext cx="1545901" cy="2186702"/>
          </a:xfrm>
          <a:prstGeom prst="rect">
            <a:avLst/>
          </a:prstGeom>
          <a:noFill/>
        </p:spPr>
      </p:pic>
      <p:pic>
        <p:nvPicPr>
          <p:cNvPr id="11" name="Picture 4" descr="C:\Users\Натуля\Desktop\территория здоровья\4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722248" y="3569339"/>
            <a:ext cx="1496597" cy="2116961"/>
          </a:xfrm>
          <a:prstGeom prst="rect">
            <a:avLst/>
          </a:prstGeom>
          <a:noFill/>
        </p:spPr>
      </p:pic>
      <p:pic>
        <p:nvPicPr>
          <p:cNvPr id="12" name="Picture 3" descr="C:\Users\Натуля\Desktop\территория здоровья\3-1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485772" y="1453570"/>
            <a:ext cx="1495755" cy="21157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4286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7"/>
          <a:stretch>
            <a:fillRect/>
          </a:stretch>
        </p:blipFill>
        <p:spPr>
          <a:xfrm>
            <a:off x="173134" y="3428999"/>
            <a:ext cx="4541742" cy="3004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67544" y="620688"/>
            <a:ext cx="687776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8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</a:t>
            </a:r>
            <a:r>
              <a:rPr lang="ru-RU" sz="48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апки-</a:t>
            </a:r>
          </a:p>
          <a:p>
            <a:r>
              <a:rPr lang="ru-RU" sz="48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передвижки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 b="6600"/>
          <a:stretch>
            <a:fillRect/>
          </a:stretch>
        </p:blipFill>
        <p:spPr>
          <a:xfrm>
            <a:off x="4786314" y="285728"/>
            <a:ext cx="4071966" cy="4731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6092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1285860"/>
            <a:ext cx="3714776" cy="49530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51145" y="0"/>
            <a:ext cx="836055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i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Индивидуальные беседы с родителями </a:t>
            </a:r>
          </a:p>
          <a:p>
            <a:pPr algn="ctr"/>
            <a:r>
              <a:rPr lang="ru-RU" sz="3600" b="1" i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(законными представителями).</a:t>
            </a:r>
            <a:endParaRPr lang="ru-RU" sz="3600" b="1" i="1" cap="none" spc="0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1357298"/>
            <a:ext cx="4572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000" b="1" i="1" dirty="0">
                <a:ln w="127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ЗНАТЬ ДОЛЖНЫ </a:t>
            </a:r>
          </a:p>
          <a:p>
            <a:pPr algn="ctr">
              <a:lnSpc>
                <a:spcPct val="150000"/>
              </a:lnSpc>
            </a:pPr>
            <a:r>
              <a:rPr lang="ru-RU" sz="4000" b="1" i="1" dirty="0">
                <a:ln w="127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 ВЗРОСЛЫЕ,</a:t>
            </a:r>
          </a:p>
          <a:p>
            <a:pPr algn="ctr">
              <a:lnSpc>
                <a:spcPct val="150000"/>
              </a:lnSpc>
            </a:pPr>
            <a:r>
              <a:rPr lang="ru-RU" sz="4000" b="1" i="1" dirty="0">
                <a:ln w="127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И ДЕТИ,</a:t>
            </a:r>
          </a:p>
          <a:p>
            <a:pPr algn="ctr">
              <a:lnSpc>
                <a:spcPct val="150000"/>
              </a:lnSpc>
            </a:pPr>
            <a:r>
              <a:rPr lang="ru-RU" sz="4000" b="1" i="1" dirty="0">
                <a:ln w="127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ЧТО ЗДОРОВЬЕ ГЛАВНОЕ НА СВЕТЕ!</a:t>
            </a:r>
          </a:p>
        </p:txBody>
      </p:sp>
    </p:spTree>
    <p:extLst>
      <p:ext uri="{BB962C8B-B14F-4D97-AF65-F5344CB8AC3E}">
        <p14:creationId xmlns:p14="http://schemas.microsoft.com/office/powerpoint/2010/main" val="2298698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enovo\Desktop\фото проект\IMG_20201109_105405.jpg"/>
          <p:cNvPicPr>
            <a:picLocks noChangeAspect="1" noChangeArrowheads="1"/>
          </p:cNvPicPr>
          <p:nvPr/>
        </p:nvPicPr>
        <p:blipFill rotWithShape="1">
          <a:blip r:embed="rId2" cstate="print">
            <a:lum contrast="10000"/>
          </a:blip>
          <a:srcRect t="31181"/>
          <a:stretch/>
        </p:blipFill>
        <p:spPr bwMode="auto">
          <a:xfrm>
            <a:off x="251520" y="2132856"/>
            <a:ext cx="8686136" cy="4483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7565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Развивающая предметно – пространственная среда.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612576" y="523220"/>
            <a:ext cx="98650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Спортивная площадка для занятий на воздухе оснащена        необходимым оборудованием, позволяющим </a:t>
            </a:r>
          </a:p>
          <a:p>
            <a:pPr lvl="0" algn="r"/>
            <a:r>
              <a:rPr lang="ru-RU" sz="28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увлечь ребят двигательной деятельностью</a:t>
            </a:r>
            <a:r>
              <a:rPr lang="ru-RU" sz="32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www.abtoys.ru/filestore/0018/0002/164879/e88a451e-b683-11df-a5c8-000423c1865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79043" y="4253745"/>
            <a:ext cx="1833779" cy="2278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http://www.doktorpapa.ru/blog/wp-content/uploads/2010/06/KakNeboleykoy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286644" y="1571612"/>
            <a:ext cx="1334522" cy="20305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4" descr="http://www.booksiti.net.ru/books/117210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60032" y="4065838"/>
            <a:ext cx="1668103" cy="2549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475656" y="1935284"/>
            <a:ext cx="5361155" cy="156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Здоровье дарит радость.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Здоровье дарит свет.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Здоровье – это сила!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Здоровье – это смех!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http://www.sprinter.ru/pic/big/d60b57c0705d47519e757d3c10e2b93a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99361" y="4253744"/>
            <a:ext cx="1643516" cy="2370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86371" y="58420"/>
            <a:ext cx="51771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 книжной полке</a:t>
            </a:r>
          </a:p>
        </p:txBody>
      </p:sp>
      <p:pic>
        <p:nvPicPr>
          <p:cNvPr id="1026" name="Picture 2" descr="C:\Users\lenovo\Desktop\физ-ра\IMG_20201105_134714.jpg"/>
          <p:cNvPicPr>
            <a:picLocks noChangeAspect="1" noChangeArrowheads="1"/>
          </p:cNvPicPr>
          <p:nvPr/>
        </p:nvPicPr>
        <p:blipFill>
          <a:blip r:embed="rId6" cstate="print"/>
          <a:srcRect l="15177" t="23810" r="17725" b="10714"/>
          <a:stretch>
            <a:fillRect/>
          </a:stretch>
        </p:blipFill>
        <p:spPr bwMode="auto">
          <a:xfrm>
            <a:off x="299361" y="1571612"/>
            <a:ext cx="1550426" cy="203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3" descr="C:\Users\lenovo\Desktop\физ-ра\IMG_20201105_134705.jpg"/>
          <p:cNvPicPr>
            <a:picLocks noChangeAspect="1" noChangeArrowheads="1"/>
          </p:cNvPicPr>
          <p:nvPr/>
        </p:nvPicPr>
        <p:blipFill>
          <a:blip r:embed="rId7" cstate="print"/>
          <a:srcRect l="16829" t="16479" r="17964" b="5379"/>
          <a:stretch>
            <a:fillRect/>
          </a:stretch>
        </p:blipFill>
        <p:spPr bwMode="auto">
          <a:xfrm>
            <a:off x="7286644" y="4143380"/>
            <a:ext cx="1500198" cy="23970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http://ptpbooks.files.wordpress.com/2010/06/cropped-books-for-blog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424190" y="467364"/>
            <a:ext cx="3689648" cy="9224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0565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13438" y="11701"/>
            <a:ext cx="9228286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u="sng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2. Основной этап.</a:t>
            </a:r>
          </a:p>
          <a:p>
            <a:pPr algn="ctr"/>
            <a:r>
              <a:rPr lang="ru-RU" sz="40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Взаимодействие с воспитанниками.</a:t>
            </a:r>
          </a:p>
          <a:p>
            <a:pPr algn="ctr"/>
            <a:r>
              <a:rPr lang="ru-RU" sz="4000" b="1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                        </a:t>
            </a:r>
            <a:endParaRPr lang="ru-RU" sz="2800" b="1" cap="none" spc="0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Picture 2" descr="C:\Users\lenovo\Desktop\фото проект\20201027_110728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r="11842"/>
          <a:stretch>
            <a:fillRect/>
          </a:stretch>
        </p:blipFill>
        <p:spPr bwMode="auto">
          <a:xfrm rot="5400000">
            <a:off x="-357197" y="2399664"/>
            <a:ext cx="4786328" cy="4071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816" y="3165773"/>
            <a:ext cx="4860032" cy="3645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491880" y="1556792"/>
            <a:ext cx="59046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Организованная </a:t>
            </a:r>
          </a:p>
          <a:p>
            <a:pPr lvl="0" algn="ctr"/>
            <a:r>
              <a:rPr lang="ru-RU" sz="28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образовательная             деятельность.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1212987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9" b="10581"/>
          <a:stretch>
            <a:fillRect/>
          </a:stretch>
        </p:blipFill>
        <p:spPr>
          <a:xfrm>
            <a:off x="49185" y="43610"/>
            <a:ext cx="4714844" cy="3376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9" b="13896"/>
          <a:stretch>
            <a:fillRect/>
          </a:stretch>
        </p:blipFill>
        <p:spPr>
          <a:xfrm>
            <a:off x="3993087" y="3226006"/>
            <a:ext cx="5109332" cy="3598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139952" y="620688"/>
            <a:ext cx="561206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Общеразвивающие упражнения </a:t>
            </a:r>
          </a:p>
          <a:p>
            <a:pPr algn="ctr"/>
            <a:r>
              <a:rPr lang="ru-RU" sz="36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 предметами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lum bright="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15415" cy="3611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715008" y="571480"/>
            <a:ext cx="300806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Игры</a:t>
            </a:r>
          </a:p>
          <a:p>
            <a:pPr algn="ctr"/>
            <a:r>
              <a:rPr lang="ru-RU" sz="54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 мячом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0168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01" b="22700"/>
          <a:stretch/>
        </p:blipFill>
        <p:spPr>
          <a:xfrm>
            <a:off x="0" y="1"/>
            <a:ext cx="4603782" cy="3143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563" y="3375422"/>
            <a:ext cx="4643437" cy="3482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143504" y="500042"/>
            <a:ext cx="399167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Подвижные </a:t>
            </a:r>
          </a:p>
          <a:p>
            <a:pPr algn="ctr"/>
            <a:r>
              <a:rPr lang="ru-RU" sz="48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игры</a:t>
            </a:r>
          </a:p>
        </p:txBody>
      </p:sp>
      <p:pic>
        <p:nvPicPr>
          <p:cNvPr id="1026" name="Picture 2" descr="C:\Users\lenovo\Desktop\фото проект\IMG_20201109_105815.jpg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0" y="3375422"/>
            <a:ext cx="4643438" cy="3482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7624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b="14300"/>
          <a:stretch/>
        </p:blipFill>
        <p:spPr>
          <a:xfrm>
            <a:off x="13334" y="116632"/>
            <a:ext cx="5357818" cy="3819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572253" y="285728"/>
            <a:ext cx="294356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Игры-</a:t>
            </a:r>
          </a:p>
          <a:p>
            <a:pPr algn="ctr"/>
            <a:r>
              <a:rPr lang="ru-RU" sz="44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эстафеты</a:t>
            </a:r>
          </a:p>
        </p:txBody>
      </p:sp>
      <p:pic>
        <p:nvPicPr>
          <p:cNvPr id="2051" name="Picture 3" descr="C:\Users\lenovo\Desktop\фото проект\IMG_20201109_105042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3786182" y="2946792"/>
            <a:ext cx="5357818" cy="3911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158970"/>
            <a:ext cx="4932040" cy="3699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62501" cy="3571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946697" y="500042"/>
            <a:ext cx="419730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Элементы </a:t>
            </a:r>
          </a:p>
          <a:p>
            <a:pPr algn="ctr"/>
            <a:r>
              <a:rPr lang="ru-RU" sz="36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спортивной игры</a:t>
            </a:r>
          </a:p>
          <a:p>
            <a:pPr algn="ctr"/>
            <a:r>
              <a:rPr lang="ru-RU" sz="36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«Баскетбол»</a:t>
            </a:r>
          </a:p>
        </p:txBody>
      </p:sp>
    </p:spTree>
    <p:extLst>
      <p:ext uri="{BB962C8B-B14F-4D97-AF65-F5344CB8AC3E}">
        <p14:creationId xmlns:p14="http://schemas.microsoft.com/office/powerpoint/2010/main" val="1136798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09"/>
          <a:stretch>
            <a:fillRect/>
          </a:stretch>
        </p:blipFill>
        <p:spPr>
          <a:xfrm>
            <a:off x="4211960" y="3645024"/>
            <a:ext cx="4868080" cy="3143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36712"/>
            <a:ext cx="4607815" cy="3455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643174" y="0"/>
            <a:ext cx="33010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Городки</a:t>
            </a:r>
          </a:p>
        </p:txBody>
      </p:sp>
    </p:spTree>
    <p:extLst>
      <p:ext uri="{BB962C8B-B14F-4D97-AF65-F5344CB8AC3E}">
        <p14:creationId xmlns:p14="http://schemas.microsoft.com/office/powerpoint/2010/main" val="1195480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412776"/>
            <a:ext cx="3966062" cy="5288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lenovo\Desktop\физ-ра\IMG_20201027_113929.jpg"/>
          <p:cNvPicPr>
            <a:picLocks noChangeAspect="1" noChangeArrowheads="1"/>
          </p:cNvPicPr>
          <p:nvPr/>
        </p:nvPicPr>
        <p:blipFill rotWithShape="1">
          <a:blip r:embed="rId3" cstate="print">
            <a:lum contrast="10000"/>
          </a:blip>
          <a:srcRect r="3432" b="14657"/>
          <a:stretch/>
        </p:blipFill>
        <p:spPr bwMode="auto">
          <a:xfrm>
            <a:off x="82449" y="80684"/>
            <a:ext cx="4345534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283457" y="0"/>
            <a:ext cx="497386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Индивидуальная</a:t>
            </a:r>
          </a:p>
          <a:p>
            <a:pPr algn="ctr"/>
            <a:r>
              <a:rPr lang="ru-RU" sz="32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работа с воспитанниками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6964" r="13268"/>
          <a:stretch/>
        </p:blipFill>
        <p:spPr>
          <a:xfrm rot="5400000">
            <a:off x="498823" y="2945449"/>
            <a:ext cx="3653353" cy="38599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8697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lenovo\Desktop\фото проект\IMG_20201109_110249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107504" y="80628"/>
            <a:ext cx="4750280" cy="3562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C:\Users\lenovo\Desktop\фото проект\IMG_20201109_110348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4499992" y="3312570"/>
            <a:ext cx="4644008" cy="3483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62000" y="1119166"/>
            <a:ext cx="6096000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1" b="16917"/>
          <a:stretch/>
        </p:blipFill>
        <p:spPr>
          <a:xfrm>
            <a:off x="4786314" y="3891945"/>
            <a:ext cx="4357686" cy="2966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000496" y="785794"/>
            <a:ext cx="592935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Самостоятельная двигательная </a:t>
            </a:r>
          </a:p>
          <a:p>
            <a:pPr algn="ctr"/>
            <a:r>
              <a:rPr lang="ru-RU" sz="40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активность</a:t>
            </a:r>
            <a:endParaRPr lang="ru-RU" sz="40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73210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427" y="1112690"/>
            <a:ext cx="4345805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2000" b="1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«Папа, мама, я – спортивная семья!»</a:t>
            </a:r>
          </a:p>
          <a:p>
            <a:r>
              <a:rPr lang="ru-RU" sz="20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Значит, дружная семья!</a:t>
            </a:r>
          </a:p>
          <a:p>
            <a:r>
              <a:rPr lang="ru-RU" sz="2000" b="1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 здоровая семья!</a:t>
            </a:r>
          </a:p>
          <a:p>
            <a:r>
              <a:rPr lang="ru-RU" sz="20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Без движения – ни дня</a:t>
            </a:r>
          </a:p>
          <a:p>
            <a:r>
              <a:rPr lang="ru-RU" sz="2000" b="1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Папа, мама, я!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179" y="3340071"/>
            <a:ext cx="2552480" cy="3403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3" y="3126707"/>
            <a:ext cx="2564877" cy="3419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304" y="2534671"/>
            <a:ext cx="3133856" cy="4178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863" y="16312"/>
            <a:ext cx="2332796" cy="3110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125759" y="-16346"/>
            <a:ext cx="763284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Взаимодействие с родителями (законными представителями</a:t>
            </a:r>
            <a:r>
              <a:rPr lang="ru-RU" sz="3600" b="1" dirty="0">
                <a:solidFill>
                  <a:srgbClr val="FF0000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apf.mail.ru/cgi-bin/readmsg?id=16045891661471476568;0;1&amp;exif=1&amp;full=1&amp;x-email=l-mamay%40list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500676"/>
            <a:ext cx="4104456" cy="5472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99" y="1412776"/>
            <a:ext cx="4077739" cy="5224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99004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26"/>
          <a:stretch/>
        </p:blipFill>
        <p:spPr>
          <a:xfrm>
            <a:off x="2858231" y="36866"/>
            <a:ext cx="3350215" cy="4005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2"/>
          <a:stretch/>
        </p:blipFill>
        <p:spPr>
          <a:xfrm>
            <a:off x="5913712" y="36866"/>
            <a:ext cx="3111654" cy="3502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44"/>
          <a:stretch/>
        </p:blipFill>
        <p:spPr>
          <a:xfrm>
            <a:off x="19221" y="36866"/>
            <a:ext cx="3398963" cy="3752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93"/>
          <a:stretch/>
        </p:blipFill>
        <p:spPr>
          <a:xfrm>
            <a:off x="1074955" y="2901095"/>
            <a:ext cx="3419252" cy="3939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" t="-449" r="-214" b="19463"/>
          <a:stretch/>
        </p:blipFill>
        <p:spPr>
          <a:xfrm>
            <a:off x="4533338" y="2979227"/>
            <a:ext cx="3592041" cy="3878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9959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0" y="150901"/>
            <a:ext cx="3361302" cy="4481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50901"/>
            <a:ext cx="3361302" cy="4481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047111"/>
            <a:ext cx="3451312" cy="46017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97226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046" y="1052736"/>
            <a:ext cx="3937366" cy="5249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3726413" cy="4968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4895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518" y="980728"/>
            <a:ext cx="3424163" cy="5009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3059832" cy="4079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702" y="2173372"/>
            <a:ext cx="3472298" cy="4629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0933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0"/>
            <a:ext cx="630416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u="sng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3. Заключительный этап.</a:t>
            </a:r>
          </a:p>
          <a:p>
            <a:pPr algn="ctr"/>
            <a:endParaRPr lang="ru-RU" sz="4400" b="1" u="sng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27984" y="750494"/>
            <a:ext cx="493204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Квест</a:t>
            </a:r>
            <a:r>
              <a:rPr lang="ru-RU" sz="32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– игра</a:t>
            </a:r>
          </a:p>
          <a:p>
            <a:pPr algn="ctr"/>
            <a:r>
              <a:rPr lang="ru-RU" sz="32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«В поисках ключика здоровья»</a:t>
            </a:r>
          </a:p>
        </p:txBody>
      </p:sp>
      <p:pic>
        <p:nvPicPr>
          <p:cNvPr id="6148" name="Picture 4" descr="C:\Users\lenovo\Desktop\фото проект\IMG_20201109_103710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b="13227"/>
          <a:stretch>
            <a:fillRect/>
          </a:stretch>
        </p:blipFill>
        <p:spPr bwMode="auto">
          <a:xfrm>
            <a:off x="3779912" y="3411666"/>
            <a:ext cx="5262823" cy="3425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lenovo\Desktop\физ-ра\IMG_20201111_110909.jpg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 l="5633" t="5634" r="12676" b="23004"/>
          <a:stretch>
            <a:fillRect/>
          </a:stretch>
        </p:blipFill>
        <p:spPr bwMode="auto">
          <a:xfrm>
            <a:off x="107504" y="857231"/>
            <a:ext cx="4896544" cy="3208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lenovo\Desktop\фото проект\IMG_20201109_104551.jpg"/>
          <p:cNvPicPr>
            <a:picLocks noChangeAspect="1" noChangeArrowheads="1"/>
          </p:cNvPicPr>
          <p:nvPr/>
        </p:nvPicPr>
        <p:blipFill rotWithShape="1">
          <a:blip r:embed="rId2" cstate="print">
            <a:lum contrast="10000"/>
          </a:blip>
          <a:srcRect b="11048"/>
          <a:stretch/>
        </p:blipFill>
        <p:spPr bwMode="auto">
          <a:xfrm>
            <a:off x="3768859" y="3284984"/>
            <a:ext cx="5248066" cy="3501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C:\Users\lenovo\Desktop\фото проект\IMG_20201109_104147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b="10416"/>
          <a:stretch>
            <a:fillRect/>
          </a:stretch>
        </p:blipFill>
        <p:spPr bwMode="auto">
          <a:xfrm>
            <a:off x="107504" y="116632"/>
            <a:ext cx="5215044" cy="3503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lenovo\Desktop\физ-ра\IMG_20201111_111318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1691680" y="164349"/>
            <a:ext cx="5940152" cy="4455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547664" y="4653136"/>
            <a:ext cx="65882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Очень важен спорт для всех.</a:t>
            </a:r>
          </a:p>
          <a:p>
            <a:pPr algn="ctr"/>
            <a:r>
              <a:rPr lang="ru-RU" sz="4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Он – здоровье и успех!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964</TotalTime>
  <Words>515</Words>
  <Application>Microsoft Office PowerPoint</Application>
  <PresentationFormat>Экран (4:3)</PresentationFormat>
  <Paragraphs>88</Paragraphs>
  <Slides>31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Franklin Gothic Book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Intel</cp:lastModifiedBy>
  <cp:revision>105</cp:revision>
  <dcterms:created xsi:type="dcterms:W3CDTF">2015-10-15T17:40:12Z</dcterms:created>
  <dcterms:modified xsi:type="dcterms:W3CDTF">2024-09-05T09:29:22Z</dcterms:modified>
</cp:coreProperties>
</file>