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3" r:id="rId6"/>
    <p:sldId id="268" r:id="rId7"/>
    <p:sldId id="269" r:id="rId8"/>
    <p:sldId id="270" r:id="rId9"/>
    <p:sldId id="281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2" r:id="rId19"/>
    <p:sldId id="283" r:id="rId20"/>
    <p:sldId id="284" r:id="rId21"/>
    <p:sldId id="291" r:id="rId22"/>
    <p:sldId id="287" r:id="rId23"/>
    <p:sldId id="288" r:id="rId24"/>
    <p:sldId id="289" r:id="rId25"/>
    <p:sldId id="290" r:id="rId26"/>
    <p:sldId id="292" r:id="rId27"/>
    <p:sldId id="293" r:id="rId28"/>
    <p:sldId id="294" r:id="rId29"/>
    <p:sldId id="29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8" autoAdjust="0"/>
    <p:restoredTop sz="94624" autoAdjust="0"/>
  </p:normalViewPr>
  <p:slideViewPr>
    <p:cSldViewPr>
      <p:cViewPr varScale="1">
        <p:scale>
          <a:sx n="108" d="100"/>
          <a:sy n="108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87061-FBB9-42B4-A228-7FC6EE6723B7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F540-44E5-45C0-A4C9-0F3970C52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C1F540-44E5-45C0-A4C9-0F3970C521A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714488"/>
            <a:ext cx="7000924" cy="2428892"/>
          </a:xfrm>
        </p:spPr>
        <p:txBody>
          <a:bodyPr>
            <a:normAutofit fontScale="90000"/>
          </a:bodyPr>
          <a:lstStyle/>
          <a:p>
            <a: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Детско-родительский оздоровительный  проект</a:t>
            </a:r>
            <a:b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«Папа, мама и я - здоровая семья»</a:t>
            </a:r>
            <a:b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группа (4-5лет)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4500570"/>
            <a:ext cx="6400800" cy="178595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и реализовали проект воспитатели: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Дадон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Чемерис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Т.В.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7957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643998" cy="5572164"/>
          </a:xfrm>
        </p:spPr>
        <p:txBody>
          <a:bodyPr>
            <a:normAutofit fontScale="90000"/>
          </a:bodyPr>
          <a:lstStyle/>
          <a:p>
            <a:pPr marL="0" indent="0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(законные представители), воспитанники группы, воспитатели.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длительности: - среднесрочный  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(декабрь 2023-февраль 2024 г.)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078695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429552" cy="542928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indent="0"/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  <a:r>
              <a:rPr lang="ru-RU" sz="4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несформированность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привычки к здоровому образу жизни у большинства родителей воспитанников, непонимание родителями понятия «здоровье».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78695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643050"/>
            <a:ext cx="7000924" cy="3929090"/>
          </a:xfrm>
        </p:spPr>
        <p:txBody>
          <a:bodyPr>
            <a:no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оптимальной  двигательной деятельности для полноценного физического развития детей, создание модели гармонизации </a:t>
            </a:r>
            <a:r>
              <a:rPr 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родительских отношений 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«Папа, мама и я – будем мы здоровы».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571612"/>
            <a:ext cx="7643866" cy="4572032"/>
          </a:xfrm>
        </p:spPr>
        <p:txBody>
          <a:bodyPr>
            <a:normAutofit fontScale="90000"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53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способствовать созданию активной позиции родителей по закаливанию детей в    совместной двигательной деятельности;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-расширять взаимодействие с родителями на основе партнерских отношений.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5572" y="0"/>
            <a:ext cx="9179571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85728"/>
            <a:ext cx="5715040" cy="857256"/>
          </a:xfrm>
          <a:solidFill>
            <a:schemeClr val="bg2"/>
          </a:solidFill>
          <a:ln>
            <a:solidFill>
              <a:schemeClr val="bg1"/>
            </a:solidFill>
          </a:ln>
          <a:effectLst/>
        </p:spPr>
        <p:txBody>
          <a:bodyPr>
            <a:normAutofit fontScale="90000"/>
          </a:bodyPr>
          <a:lstStyle/>
          <a:p>
            <a:pPr marL="742950" indent="-742950"/>
            <a:b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проекта:</a:t>
            </a:r>
            <a:b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6" name="Picture 4" descr="F:\IMG-20210129-WA0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328592" cy="3478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71736" y="114298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наглядная агитация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14480" y="1643050"/>
            <a:ext cx="60007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методической литературы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78695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571480"/>
            <a:ext cx="5572164" cy="642942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lvl="0"/>
            <a:br>
              <a:rPr lang="ru-RU" sz="40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Оформление:</a:t>
            </a:r>
            <a:br>
              <a:rPr lang="ru-RU" sz="4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u="sng" dirty="0"/>
          </a:p>
        </p:txBody>
      </p:sp>
      <p:pic>
        <p:nvPicPr>
          <p:cNvPr id="5" name="Picture 4" descr="C:\Users\Cyfra\Documents\Desktop\проект 9гр\IMG-20210120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2428868"/>
            <a:ext cx="3151043" cy="38576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 flipV="1">
            <a:off x="4357686" y="1643050"/>
            <a:ext cx="4595786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2400" b="0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1285860"/>
            <a:ext cx="4643470" cy="120032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папки-передвижки с консультациями; </a:t>
            </a:r>
          </a:p>
          <a:p>
            <a:pPr algn="ctr">
              <a:buFont typeface="Wingdings" pitchFamily="2" charset="2"/>
              <a:buChar char="ü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памятками для родителей.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8" name="Рисунок 7" descr="i (5).jpg"/>
          <p:cNvPicPr>
            <a:picLocks noChangeAspect="1"/>
          </p:cNvPicPr>
          <p:nvPr/>
        </p:nvPicPr>
        <p:blipFill>
          <a:blip r:embed="rId4"/>
          <a:srcRect l="10123" r="6866" b="-1233"/>
          <a:stretch>
            <a:fillRect/>
          </a:stretch>
        </p:blipFill>
        <p:spPr>
          <a:xfrm>
            <a:off x="642910" y="3286124"/>
            <a:ext cx="4357685" cy="2580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78695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2143140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родителями:</a:t>
            </a:r>
            <a:b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беседы с учетом санитарно-эпидемиологических норм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IMG_20220121_162637.jpg"/>
          <p:cNvPicPr>
            <a:picLocks noChangeAspect="1"/>
          </p:cNvPicPr>
          <p:nvPr/>
        </p:nvPicPr>
        <p:blipFill>
          <a:blip r:embed="rId3" cstate="print"/>
          <a:srcRect l="10713" r="12501"/>
          <a:stretch>
            <a:fillRect/>
          </a:stretch>
        </p:blipFill>
        <p:spPr>
          <a:xfrm>
            <a:off x="653115" y="2214554"/>
            <a:ext cx="336439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20124_1418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2428868"/>
            <a:ext cx="4095779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620273920_47-phonoteka_org-p-novogodnii-fon-dlya-vorda-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84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14446"/>
          </a:xfrm>
          <a:noFill/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консультации и памятки через </a:t>
            </a:r>
            <a:b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сети </a:t>
            </a:r>
            <a:r>
              <a:rPr lang="en-US" sz="3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WhatsApp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i (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857364"/>
            <a:ext cx="2935587" cy="4390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 (6).jpg"/>
          <p:cNvPicPr>
            <a:picLocks noChangeAspect="1"/>
          </p:cNvPicPr>
          <p:nvPr/>
        </p:nvPicPr>
        <p:blipFill>
          <a:blip r:embed="rId4"/>
          <a:srcRect l="4710" t="9374" r="181" b="12500"/>
          <a:stretch>
            <a:fillRect/>
          </a:stretch>
        </p:blipFill>
        <p:spPr>
          <a:xfrm rot="16200000">
            <a:off x="5935855" y="2350897"/>
            <a:ext cx="2286018" cy="3442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20127-WA00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1714488"/>
            <a:ext cx="2143129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620273920_47-phonoteka_org-p-novogodnii-fon-dlya-vorda-56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084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86808" cy="1214446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часть:</a:t>
            </a:r>
            <a:b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родителей со своими детьми в двигательной деятельности: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2071678"/>
            <a:ext cx="3714776" cy="132343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Спорт нам плечи расправляет,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Силу, ловкость нам дает.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 нам мышцы расправляет, 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 рекорды нас зовет.</a:t>
            </a:r>
          </a:p>
        </p:txBody>
      </p:sp>
      <p:pic>
        <p:nvPicPr>
          <p:cNvPr id="9" name="Рисунок 8" descr="IMG-20220117-WA00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2143116"/>
            <a:ext cx="2857520" cy="3810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-20220116-WA0007.jpg"/>
          <p:cNvPicPr>
            <a:picLocks noChangeAspect="1"/>
          </p:cNvPicPr>
          <p:nvPr/>
        </p:nvPicPr>
        <p:blipFill>
          <a:blip r:embed="rId5"/>
          <a:srcRect l="3571" t="16964" r="3571" b="6696"/>
          <a:stretch>
            <a:fillRect/>
          </a:stretch>
        </p:blipFill>
        <p:spPr>
          <a:xfrm>
            <a:off x="4000496" y="3357562"/>
            <a:ext cx="2932717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78695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071538" y="571480"/>
            <a:ext cx="6858048" cy="83099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лопатки возьмем и на улицу пойдем!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Нагребем сугроб большой и займемся все игрой.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IMG-20220116-WA0019.jpg"/>
          <p:cNvPicPr>
            <a:picLocks noChangeAspect="1"/>
          </p:cNvPicPr>
          <p:nvPr/>
        </p:nvPicPr>
        <p:blipFill>
          <a:blip r:embed="rId3"/>
          <a:srcRect l="9524" t="10987" r="12698" b="6069"/>
          <a:stretch>
            <a:fillRect/>
          </a:stretch>
        </p:blipFill>
        <p:spPr>
          <a:xfrm>
            <a:off x="642910" y="1928801"/>
            <a:ext cx="4214842" cy="374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20117-WA00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5" y="1928802"/>
            <a:ext cx="3107553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620273920_47-phonoteka_org-p-novogodnii-fon-dlya-vorda-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84999" cy="6858000"/>
          </a:xfrm>
          <a:prstGeom prst="rect">
            <a:avLst/>
          </a:prstGeom>
        </p:spPr>
      </p:pic>
      <p:pic>
        <p:nvPicPr>
          <p:cNvPr id="5" name="Рисунок 4" descr="IMG-20220116-WA0011.jpg"/>
          <p:cNvPicPr>
            <a:picLocks noChangeAspect="1"/>
          </p:cNvPicPr>
          <p:nvPr/>
        </p:nvPicPr>
        <p:blipFill>
          <a:blip r:embed="rId3"/>
          <a:srcRect t="19672" r="6011"/>
          <a:stretch>
            <a:fillRect/>
          </a:stretch>
        </p:blipFill>
        <p:spPr>
          <a:xfrm>
            <a:off x="214282" y="428604"/>
            <a:ext cx="3009143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20117-WA0050.jpg"/>
          <p:cNvPicPr>
            <a:picLocks noChangeAspect="1"/>
          </p:cNvPicPr>
          <p:nvPr/>
        </p:nvPicPr>
        <p:blipFill>
          <a:blip r:embed="rId4"/>
          <a:srcRect l="2721" r="4762" b="14285"/>
          <a:stretch>
            <a:fillRect/>
          </a:stretch>
        </p:blipFill>
        <p:spPr>
          <a:xfrm>
            <a:off x="3214678" y="1285860"/>
            <a:ext cx="2786082" cy="3734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20117-WA006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074" y="3143248"/>
            <a:ext cx="2633550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616834" y="3244334"/>
            <a:ext cx="1910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Спорт нам плечи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072074"/>
            <a:ext cx="39555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Пришла красавица-зима, </a:t>
            </a:r>
          </a:p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Укрыла снегом все дома.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1620273920_47-phonoteka_org-p-novogodnii-fon-dlya-vorda-5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57158" y="285728"/>
            <a:ext cx="35719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Надо, надо закаляться.</a:t>
            </a:r>
          </a:p>
          <a:p>
            <a:pPr algn="ctr"/>
            <a:r>
              <a:rPr lang="ru-RU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Нам морозы не страшны!</a:t>
            </a:r>
          </a:p>
        </p:txBody>
      </p:sp>
      <p:pic>
        <p:nvPicPr>
          <p:cNvPr id="7" name="Рисунок 6" descr="IMG-20220117-WA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500042"/>
            <a:ext cx="2678925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20117-WA0068.jpg"/>
          <p:cNvPicPr>
            <a:picLocks noChangeAspect="1"/>
          </p:cNvPicPr>
          <p:nvPr/>
        </p:nvPicPr>
        <p:blipFill>
          <a:blip r:embed="rId4"/>
          <a:srcRect t="8955" r="8553" b="10448"/>
          <a:stretch>
            <a:fillRect/>
          </a:stretch>
        </p:blipFill>
        <p:spPr>
          <a:xfrm>
            <a:off x="500034" y="2500306"/>
            <a:ext cx="2793207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20112-WA00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7554" y="2357430"/>
            <a:ext cx="2786083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7957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214546" y="714356"/>
            <a:ext cx="4643438" cy="1077218"/>
          </a:xfrm>
          <a:prstGeom prst="rect">
            <a:avLst/>
          </a:prstGeom>
          <a:solidFill>
            <a:srgbClr val="00B0F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болезни отложите, </a:t>
            </a:r>
          </a:p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Приходите на каток</a:t>
            </a:r>
          </a:p>
        </p:txBody>
      </p:sp>
      <p:pic>
        <p:nvPicPr>
          <p:cNvPr id="6" name="Рисунок 5" descr="IMG-20220115-WA0006.jpg"/>
          <p:cNvPicPr>
            <a:picLocks noChangeAspect="1"/>
          </p:cNvPicPr>
          <p:nvPr/>
        </p:nvPicPr>
        <p:blipFill>
          <a:blip r:embed="rId3"/>
          <a:srcRect t="5714" r="-6709" b="-1"/>
          <a:stretch>
            <a:fillRect/>
          </a:stretch>
        </p:blipFill>
        <p:spPr>
          <a:xfrm>
            <a:off x="928662" y="1928802"/>
            <a:ext cx="3180544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20116-WA0015.jpg"/>
          <p:cNvPicPr>
            <a:picLocks noChangeAspect="1"/>
          </p:cNvPicPr>
          <p:nvPr/>
        </p:nvPicPr>
        <p:blipFill>
          <a:blip r:embed="rId4"/>
          <a:srcRect l="8889" r="11111" b="1666"/>
          <a:stretch>
            <a:fillRect/>
          </a:stretch>
        </p:blipFill>
        <p:spPr>
          <a:xfrm>
            <a:off x="5000628" y="1857364"/>
            <a:ext cx="2928958" cy="4591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5570" y="0"/>
            <a:ext cx="9179570" cy="6858000"/>
          </a:xfrm>
        </p:spPr>
      </p:pic>
      <p:pic>
        <p:nvPicPr>
          <p:cNvPr id="5" name="Рисунок 4" descr="i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071546"/>
            <a:ext cx="3714776" cy="4953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 rot="249541">
            <a:off x="4974789" y="1812646"/>
            <a:ext cx="32075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 славные деньки!</a:t>
            </a:r>
            <a:b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Ну-ка, дети, взяв коньки</a:t>
            </a:r>
            <a:b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Поспешите на каток!</a:t>
            </a:r>
          </a:p>
        </p:txBody>
      </p:sp>
    </p:spTree>
  </p:cSld>
  <p:clrMapOvr>
    <a:masterClrMapping/>
  </p:clrMapOvr>
  <p:transition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5" name="Прямоугольник 4"/>
          <p:cNvSpPr/>
          <p:nvPr/>
        </p:nvSpPr>
        <p:spPr>
          <a:xfrm>
            <a:off x="2071670" y="785794"/>
            <a:ext cx="4714908" cy="13234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Вот шагает по тропинке – 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Мистер лыжные ботинки.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Ветер треплет за плечо,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ему все не почем.</a:t>
            </a:r>
          </a:p>
        </p:txBody>
      </p:sp>
      <p:pic>
        <p:nvPicPr>
          <p:cNvPr id="7" name="Рисунок 6" descr="IMG-20220116-WA0005.jpg"/>
          <p:cNvPicPr>
            <a:picLocks noChangeAspect="1"/>
          </p:cNvPicPr>
          <p:nvPr/>
        </p:nvPicPr>
        <p:blipFill>
          <a:blip r:embed="rId3"/>
          <a:srcRect l="6154" t="3076" r="17948"/>
          <a:stretch>
            <a:fillRect/>
          </a:stretch>
        </p:blipFill>
        <p:spPr>
          <a:xfrm>
            <a:off x="857224" y="2000240"/>
            <a:ext cx="245612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20117-WA0065.jpg"/>
          <p:cNvPicPr>
            <a:picLocks noChangeAspect="1"/>
          </p:cNvPicPr>
          <p:nvPr/>
        </p:nvPicPr>
        <p:blipFill>
          <a:blip r:embed="rId4"/>
          <a:srcRect l="6418" r="3729"/>
          <a:stretch>
            <a:fillRect/>
          </a:stretch>
        </p:blipFill>
        <p:spPr>
          <a:xfrm>
            <a:off x="5072066" y="2071678"/>
            <a:ext cx="2704358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5570" y="0"/>
            <a:ext cx="917957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2214546" y="928669"/>
            <a:ext cx="4500594" cy="107721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Ах, лыжи, наши, лыжи.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в мире лучше лыж.</a:t>
            </a:r>
          </a:p>
        </p:txBody>
      </p:sp>
      <p:pic>
        <p:nvPicPr>
          <p:cNvPr id="8" name="Рисунок 7" descr="IMG-20220115-WA0013.jpg"/>
          <p:cNvPicPr>
            <a:picLocks noChangeAspect="1"/>
          </p:cNvPicPr>
          <p:nvPr/>
        </p:nvPicPr>
        <p:blipFill>
          <a:blip r:embed="rId3" cstate="print"/>
          <a:srcRect l="7771" t="8505" r="12961"/>
          <a:stretch>
            <a:fillRect/>
          </a:stretch>
        </p:blipFill>
        <p:spPr>
          <a:xfrm>
            <a:off x="2428860" y="2000240"/>
            <a:ext cx="4009488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2976" y="785794"/>
            <a:ext cx="3286148" cy="158504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 валится, снег валится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Весело, задорно.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Поскорей берите санки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бегом на горку.</a:t>
            </a:r>
          </a:p>
        </p:txBody>
      </p:sp>
      <p:pic>
        <p:nvPicPr>
          <p:cNvPr id="7" name="Рисунок 6" descr="IMG-20220117-WA0004.jpg"/>
          <p:cNvPicPr>
            <a:picLocks noChangeAspect="1"/>
          </p:cNvPicPr>
          <p:nvPr/>
        </p:nvPicPr>
        <p:blipFill>
          <a:blip r:embed="rId3"/>
          <a:srcRect l="23913" t="5797" r="18478"/>
          <a:stretch>
            <a:fillRect/>
          </a:stretch>
        </p:blipFill>
        <p:spPr>
          <a:xfrm>
            <a:off x="928662" y="2357430"/>
            <a:ext cx="3145466" cy="385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20117-WA0036.jpg"/>
          <p:cNvPicPr>
            <a:picLocks noChangeAspect="1"/>
          </p:cNvPicPr>
          <p:nvPr/>
        </p:nvPicPr>
        <p:blipFill>
          <a:blip r:embed="rId4"/>
          <a:srcRect t="3021" r="15972" b="12930"/>
          <a:stretch>
            <a:fillRect/>
          </a:stretch>
        </p:blipFill>
        <p:spPr>
          <a:xfrm>
            <a:off x="5072066" y="928670"/>
            <a:ext cx="3099143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image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79570" cy="6858000"/>
          </a:xfrm>
        </p:spPr>
      </p:pic>
      <p:pic>
        <p:nvPicPr>
          <p:cNvPr id="6" name="Рисунок 5" descr="IMG-20220117-WA0066.jpg"/>
          <p:cNvPicPr>
            <a:picLocks noChangeAspect="1"/>
          </p:cNvPicPr>
          <p:nvPr/>
        </p:nvPicPr>
        <p:blipFill>
          <a:blip r:embed="rId3"/>
          <a:srcRect l="7595" t="13454" r="5058" b="30816"/>
          <a:stretch>
            <a:fillRect/>
          </a:stretch>
        </p:blipFill>
        <p:spPr>
          <a:xfrm>
            <a:off x="928661" y="2357430"/>
            <a:ext cx="3739195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20115-WA0007.jpg"/>
          <p:cNvPicPr>
            <a:picLocks noChangeAspect="1"/>
          </p:cNvPicPr>
          <p:nvPr/>
        </p:nvPicPr>
        <p:blipFill>
          <a:blip r:embed="rId4"/>
          <a:srcRect l="2116" t="7143" r="26934" b="32993"/>
          <a:stretch>
            <a:fillRect/>
          </a:stretch>
        </p:blipFill>
        <p:spPr>
          <a:xfrm>
            <a:off x="5214942" y="2143116"/>
            <a:ext cx="2643207" cy="396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85918" y="714356"/>
            <a:ext cx="50720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санках покатаемся,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сугробах покопаемся.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здорово играть зимой!</a:t>
            </a:r>
          </a:p>
        </p:txBody>
      </p:sp>
    </p:spTree>
  </p:cSld>
  <p:clrMapOvr>
    <a:masterClrMapping/>
  </p:clrMapOvr>
  <p:transition>
    <p:wheel spokes="8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1620273920_47-phonoteka_org-p-novogodnii-fon-dlya-vorda-5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84999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1643042" y="642918"/>
            <a:ext cx="3357586" cy="156966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Веселая, желанная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Морозная пора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холода румяная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Катаюсь с горки я.</a:t>
            </a:r>
          </a:p>
        </p:txBody>
      </p:sp>
      <p:pic>
        <p:nvPicPr>
          <p:cNvPr id="7" name="Рисунок 6" descr="IMG-20220112-WA0016.jpg"/>
          <p:cNvPicPr>
            <a:picLocks noChangeAspect="1"/>
          </p:cNvPicPr>
          <p:nvPr/>
        </p:nvPicPr>
        <p:blipFill>
          <a:blip r:embed="rId3"/>
          <a:srcRect t="5208" r="2604" b="20833"/>
          <a:stretch>
            <a:fillRect/>
          </a:stretch>
        </p:blipFill>
        <p:spPr>
          <a:xfrm>
            <a:off x="500034" y="2285992"/>
            <a:ext cx="2431501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20117-WA005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2428868"/>
            <a:ext cx="2732504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1000108"/>
            <a:ext cx="2839661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620273920_47-phonoteka_org-p-novogodnii-fon-dlya-vorda-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-20220116-WA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571480"/>
            <a:ext cx="3071834" cy="4095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20117-WA0047.jpg"/>
          <p:cNvPicPr>
            <a:picLocks noChangeAspect="1"/>
          </p:cNvPicPr>
          <p:nvPr/>
        </p:nvPicPr>
        <p:blipFill>
          <a:blip r:embed="rId4"/>
          <a:srcRect l="25191" t="8450" r="28427" b="39626"/>
          <a:stretch>
            <a:fillRect/>
          </a:stretch>
        </p:blipFill>
        <p:spPr>
          <a:xfrm>
            <a:off x="5786446" y="3143248"/>
            <a:ext cx="2505970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20117-WA0051.jpg"/>
          <p:cNvPicPr>
            <a:picLocks noChangeAspect="1"/>
          </p:cNvPicPr>
          <p:nvPr/>
        </p:nvPicPr>
        <p:blipFill>
          <a:blip r:embed="rId5"/>
          <a:srcRect l="4787" t="6382" r="5850" b="4255"/>
          <a:stretch>
            <a:fillRect/>
          </a:stretch>
        </p:blipFill>
        <p:spPr>
          <a:xfrm>
            <a:off x="3929057" y="571480"/>
            <a:ext cx="3500463" cy="2625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42910" y="4857760"/>
            <a:ext cx="4500594" cy="830997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 горки быстро мы летим,</a:t>
            </a:r>
            <a:br>
              <a:rPr lang="ru-RU" sz="2400" dirty="0"/>
            </a:br>
            <a:r>
              <a:rPr lang="ru-RU" sz="2400" dirty="0"/>
              <a:t>С ватрушки падать не хотим…</a:t>
            </a:r>
          </a:p>
        </p:txBody>
      </p:sp>
    </p:spTree>
  </p:cSld>
  <p:clrMapOvr>
    <a:masterClrMapping/>
  </p:clrMapOvr>
  <p:transition>
    <p:wheel spokes="8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620273920_47-phonoteka_org-p-novogodnii-fon-dlya-vorda-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7290" y="571480"/>
            <a:ext cx="6357982" cy="95410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главный приз - отличное здоровье, веселье, бодрость духа и сплоченье</a:t>
            </a:r>
            <a:endParaRPr lang="ru-RU" sz="2800" dirty="0"/>
          </a:p>
        </p:txBody>
      </p:sp>
      <p:pic>
        <p:nvPicPr>
          <p:cNvPr id="6" name="Рисунок 5" descr="IMG-20220112-WA0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571612"/>
            <a:ext cx="2242043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20115-WA00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1500174"/>
            <a:ext cx="2611952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20117-WA0056.jpg"/>
          <p:cNvPicPr>
            <a:picLocks noChangeAspect="1"/>
          </p:cNvPicPr>
          <p:nvPr/>
        </p:nvPicPr>
        <p:blipFill>
          <a:blip r:embed="rId5"/>
          <a:srcRect l="12987" t="1613" r="23376"/>
          <a:stretch>
            <a:fillRect/>
          </a:stretch>
        </p:blipFill>
        <p:spPr>
          <a:xfrm>
            <a:off x="5786446" y="2000240"/>
            <a:ext cx="2786957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-20220116-WA0013.jpg"/>
          <p:cNvPicPr>
            <a:picLocks noChangeAspect="1"/>
          </p:cNvPicPr>
          <p:nvPr/>
        </p:nvPicPr>
        <p:blipFill>
          <a:blip r:embed="rId3"/>
          <a:srcRect l="16901" r="9859"/>
          <a:stretch>
            <a:fillRect/>
          </a:stretch>
        </p:blipFill>
        <p:spPr>
          <a:xfrm>
            <a:off x="785787" y="1000108"/>
            <a:ext cx="2739798" cy="4987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20117-WA0056.jpg"/>
          <p:cNvPicPr>
            <a:picLocks noChangeAspect="1"/>
          </p:cNvPicPr>
          <p:nvPr/>
        </p:nvPicPr>
        <p:blipFill>
          <a:blip r:embed="rId4"/>
          <a:srcRect l="12987" t="1613" r="23376"/>
          <a:stretch>
            <a:fillRect/>
          </a:stretch>
        </p:blipFill>
        <p:spPr>
          <a:xfrm>
            <a:off x="4857752" y="1857364"/>
            <a:ext cx="2857520" cy="4248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643306" y="928670"/>
            <a:ext cx="4357718" cy="83099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Мы снежную бабу слепили на славу.</a:t>
            </a:r>
          </a:p>
        </p:txBody>
      </p:sp>
    </p:spTree>
  </p:cSld>
  <p:clrMapOvr>
    <a:masterClrMapping/>
  </p:clrMapOvr>
  <p:transition>
    <p:wheel spokes="8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87234884_3-p-novogodnie-foni-dlya-prezentatsii-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IMG-20220116-WA0011.jpg"/>
          <p:cNvPicPr>
            <a:picLocks noChangeAspect="1"/>
          </p:cNvPicPr>
          <p:nvPr/>
        </p:nvPicPr>
        <p:blipFill>
          <a:blip r:embed="rId3"/>
          <a:srcRect l="9009" t="18919" r="9909"/>
          <a:stretch>
            <a:fillRect/>
          </a:stretch>
        </p:blipFill>
        <p:spPr>
          <a:xfrm>
            <a:off x="357158" y="214290"/>
            <a:ext cx="3536201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20117-WA0034.jpg"/>
          <p:cNvPicPr>
            <a:picLocks noChangeAspect="1"/>
          </p:cNvPicPr>
          <p:nvPr/>
        </p:nvPicPr>
        <p:blipFill>
          <a:blip r:embed="rId4"/>
          <a:srcRect l="3161" r="8317" b="21519"/>
          <a:stretch>
            <a:fillRect/>
          </a:stretch>
        </p:blipFill>
        <p:spPr>
          <a:xfrm>
            <a:off x="4429124" y="214290"/>
            <a:ext cx="4323151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357422" y="5143513"/>
            <a:ext cx="4572032" cy="83099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Рыхлый снег беру в ладошки,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плотный делаю комок.</a:t>
            </a:r>
          </a:p>
        </p:txBody>
      </p:sp>
    </p:spTree>
  </p:cSld>
  <p:clrMapOvr>
    <a:masterClrMapping/>
  </p:clrMapOvr>
  <p:transition>
    <p:wheel spokes="8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3108" y="500042"/>
            <a:ext cx="45720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часть.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проекта: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428736"/>
            <a:ext cx="7715304" cy="218521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2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изготовили</a:t>
            </a:r>
          </a:p>
          <a:p>
            <a:pPr algn="ctr"/>
            <a:r>
              <a:rPr lang="ru-RU" sz="2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альбомы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Мы-спортивная</a:t>
            </a:r>
            <a: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семья! 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«Движение – это жизнь»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«Румяные щечки»</a:t>
            </a:r>
          </a:p>
          <a:p>
            <a: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«Здорово быть здоровым!»</a:t>
            </a:r>
          </a:p>
        </p:txBody>
      </p:sp>
      <p:pic>
        <p:nvPicPr>
          <p:cNvPr id="9" name="Рисунок 8" descr="IMG_20220121_095900.jpg"/>
          <p:cNvPicPr>
            <a:picLocks noChangeAspect="1"/>
          </p:cNvPicPr>
          <p:nvPr/>
        </p:nvPicPr>
        <p:blipFill>
          <a:blip r:embed="rId3" cstate="print"/>
          <a:srcRect l="8965" r="4642"/>
          <a:stretch>
            <a:fillRect/>
          </a:stretch>
        </p:blipFill>
        <p:spPr>
          <a:xfrm>
            <a:off x="3857620" y="2928934"/>
            <a:ext cx="4786346" cy="3000396"/>
          </a:xfrm>
          <a:prstGeom prst="rect">
            <a:avLst/>
          </a:prstGeom>
        </p:spPr>
      </p:pic>
      <p:pic>
        <p:nvPicPr>
          <p:cNvPr id="12" name="Рисунок 11" descr="IMG_20220127_143740.jpg"/>
          <p:cNvPicPr>
            <a:picLocks noChangeAspect="1"/>
          </p:cNvPicPr>
          <p:nvPr/>
        </p:nvPicPr>
        <p:blipFill>
          <a:blip r:embed="rId4" cstate="print"/>
          <a:srcRect b="6616"/>
          <a:stretch>
            <a:fillRect/>
          </a:stretch>
        </p:blipFill>
        <p:spPr>
          <a:xfrm rot="16200000">
            <a:off x="1140477" y="3502939"/>
            <a:ext cx="2311326" cy="2877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857232"/>
            <a:ext cx="7572428" cy="138396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>
            <a:spAutoFit/>
          </a:bodyPr>
          <a:lstStyle/>
          <a:p>
            <a:pPr marL="457200" lvl="0" indent="-457200" algn="ctr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оформили семейный оздоровительный коллаж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«Румяные щечки»</a:t>
            </a:r>
          </a:p>
        </p:txBody>
      </p:sp>
      <p:pic>
        <p:nvPicPr>
          <p:cNvPr id="6" name="Рисунок 5" descr="IMG_20220121_112047.jpg"/>
          <p:cNvPicPr>
            <a:picLocks noChangeAspect="1"/>
          </p:cNvPicPr>
          <p:nvPr/>
        </p:nvPicPr>
        <p:blipFill>
          <a:blip r:embed="rId3" cstate="print"/>
          <a:srcRect l="2247" t="5618" r="4494"/>
          <a:stretch>
            <a:fillRect/>
          </a:stretch>
        </p:blipFill>
        <p:spPr>
          <a:xfrm>
            <a:off x="3286116" y="2357430"/>
            <a:ext cx="4894096" cy="3714776"/>
          </a:xfrm>
          <a:prstGeom prst="rect">
            <a:avLst/>
          </a:prstGeom>
        </p:spPr>
      </p:pic>
      <p:pic>
        <p:nvPicPr>
          <p:cNvPr id="7" name="Рисунок 6" descr="IMG_20220121_1121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831094" y="2026370"/>
            <a:ext cx="1986359" cy="2648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00166" y="785794"/>
            <a:ext cx="6429420" cy="11079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Румяные щечки, блестящие глазки, отличное настроение- такой результат прогулок!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" name="Picture 2" descr="C:\Users\Cyfra\Documents\Desktop\проект 9гр\IMG-20210119-WA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1857364"/>
            <a:ext cx="3107535" cy="414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4"/>
          <a:srcRect t="17722" r="5438" b="17721"/>
          <a:stretch>
            <a:fillRect/>
          </a:stretch>
        </p:blipFill>
        <p:spPr>
          <a:xfrm>
            <a:off x="5214942" y="1857364"/>
            <a:ext cx="2814112" cy="4275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1538" y="1071546"/>
            <a:ext cx="7358114" cy="45243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реализации проекта: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-повышена  компетентность родителей в вопросах оздоровления и закаливания детей  в совместной двигательной  активности;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-установлены партнерские отношения с семьями воспитанников.</a:t>
            </a:r>
          </a:p>
        </p:txBody>
      </p:sp>
    </p:spTree>
  </p:cSld>
  <p:clrMapOvr>
    <a:masterClrMapping/>
  </p:clrMapOvr>
  <p:transition>
    <p:wheel spokes="8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age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14414" y="1142984"/>
            <a:ext cx="7215238" cy="45243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ребенок рос здоровым, сознательное отношение к собственному здоровью следует формировать в первую очередь у родителей. </a:t>
            </a:r>
          </a:p>
          <a:p>
            <a:pPr algn="ctr"/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успеха физкультурно-оздоровительной  работы  для ребенка является положительный пример взрослого, родителя и воспитателя.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542</Words>
  <Application>Microsoft Office PowerPoint</Application>
  <PresentationFormat>Экран (4:3)</PresentationFormat>
  <Paragraphs>69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Тема Office</vt:lpstr>
      <vt:lpstr>Детско-родительский оздоровительный  проект  «Папа, мама и я - здоровая семья» средняя группа (4-5лет)</vt:lpstr>
      <vt:lpstr>   Участники проекта: родители (законные представители), воспитанники группы, воспитатели.  По длительности: - среднесрочный   (декабрь 2023-февраль 2024 г.)    </vt:lpstr>
      <vt:lpstr>  Проблема:  несформированность привычки к здоровому образу жизни у большинства родителей воспитанников, непонимание родителями понятия «здоровье». </vt:lpstr>
      <vt:lpstr>Цель проекта:  организация оптимальной  двигательной деятельности для полноценного физического развития детей, создание модели гармонизации детско - родительских отношений  «Папа, мама и я – будем мы здоровы».</vt:lpstr>
      <vt:lpstr>Задачи проекта: - способствовать созданию активной позиции родителей по закаливанию детей в    совместной двигательной деятельности;  -расширять взаимодействие с родителями на основе партнерских отношений. </vt:lpstr>
      <vt:lpstr> Этапы проекта: организационный: </vt:lpstr>
      <vt:lpstr> Оформление:  </vt:lpstr>
      <vt:lpstr>Взаимодействие с родителями: индивидуальные беседы с учетом санитарно-эпидемиологических норм </vt:lpstr>
      <vt:lpstr>консультации и памятки через  социальные сети WhatsApp</vt:lpstr>
      <vt:lpstr>Практическая часть: взаимодействие родителей со своими детьми в двигательной деятельности: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Детско-родительский оздоровительный  проект  «Папа,мама и я - здоровая семья» средняя группа (4-5лет)</dc:title>
  <dc:creator>A8</dc:creator>
  <cp:lastModifiedBy>Intel</cp:lastModifiedBy>
  <cp:revision>72</cp:revision>
  <dcterms:created xsi:type="dcterms:W3CDTF">2022-01-17T17:49:43Z</dcterms:created>
  <dcterms:modified xsi:type="dcterms:W3CDTF">2024-09-05T09:31:04Z</dcterms:modified>
</cp:coreProperties>
</file>